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1"/>
  </p:notesMasterIdLst>
  <p:sldIdLst>
    <p:sldId id="256" r:id="rId3"/>
    <p:sldId id="414" r:id="rId4"/>
    <p:sldId id="415" r:id="rId5"/>
    <p:sldId id="416" r:id="rId6"/>
    <p:sldId id="417" r:id="rId7"/>
    <p:sldId id="418" r:id="rId8"/>
    <p:sldId id="2366" r:id="rId9"/>
    <p:sldId id="2367" r:id="rId10"/>
    <p:sldId id="2368" r:id="rId11"/>
    <p:sldId id="2369" r:id="rId12"/>
    <p:sldId id="356" r:id="rId13"/>
    <p:sldId id="276" r:id="rId14"/>
    <p:sldId id="290" r:id="rId15"/>
    <p:sldId id="351" r:id="rId16"/>
    <p:sldId id="350" r:id="rId17"/>
    <p:sldId id="352" r:id="rId18"/>
    <p:sldId id="365" r:id="rId19"/>
    <p:sldId id="358" r:id="rId20"/>
    <p:sldId id="359" r:id="rId21"/>
    <p:sldId id="353" r:id="rId22"/>
    <p:sldId id="2370" r:id="rId23"/>
    <p:sldId id="2372" r:id="rId24"/>
    <p:sldId id="260" r:id="rId25"/>
    <p:sldId id="259" r:id="rId26"/>
    <p:sldId id="1506" r:id="rId27"/>
    <p:sldId id="379" r:id="rId28"/>
    <p:sldId id="380" r:id="rId29"/>
    <p:sldId id="382" r:id="rId30"/>
    <p:sldId id="383" r:id="rId31"/>
    <p:sldId id="2373" r:id="rId32"/>
    <p:sldId id="2374" r:id="rId33"/>
    <p:sldId id="2375" r:id="rId34"/>
    <p:sldId id="2376" r:id="rId35"/>
    <p:sldId id="2377" r:id="rId36"/>
    <p:sldId id="385" r:id="rId37"/>
    <p:sldId id="408" r:id="rId38"/>
    <p:sldId id="409" r:id="rId39"/>
    <p:sldId id="391" r:id="rId40"/>
    <p:sldId id="392" r:id="rId41"/>
    <p:sldId id="386" r:id="rId42"/>
    <p:sldId id="387" r:id="rId43"/>
    <p:sldId id="388" r:id="rId44"/>
    <p:sldId id="411" r:id="rId45"/>
    <p:sldId id="395" r:id="rId46"/>
    <p:sldId id="275" r:id="rId47"/>
    <p:sldId id="410" r:id="rId48"/>
    <p:sldId id="407" r:id="rId49"/>
    <p:sldId id="40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  <a:srgbClr val="3333FF"/>
    <a:srgbClr val="0066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CBE5E5-0367-4ADD-8858-416C0328C4C5}" v="153" dt="2018-10-01T07:11:09.3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2757" autoAdjust="0"/>
  </p:normalViewPr>
  <p:slideViewPr>
    <p:cSldViewPr snapToGrid="0">
      <p:cViewPr varScale="1">
        <p:scale>
          <a:sx n="89" d="100"/>
          <a:sy n="89" d="100"/>
        </p:scale>
        <p:origin x="394" y="72"/>
      </p:cViewPr>
      <p:guideLst/>
    </p:cSldViewPr>
  </p:slideViewPr>
  <p:outlineViewPr>
    <p:cViewPr>
      <p:scale>
        <a:sx n="33" d="100"/>
        <a:sy n="33" d="100"/>
      </p:scale>
      <p:origin x="0" y="-2368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7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i Zhang" userId="67127bbb53b93471" providerId="LiveId" clId="{A9CBE5E5-0367-4ADD-8858-416C0328C4C5}"/>
    <pc:docChg chg="undo redo custSel addSld delSld modSld sldOrd">
      <pc:chgData name="Lei Zhang" userId="67127bbb53b93471" providerId="LiveId" clId="{A9CBE5E5-0367-4ADD-8858-416C0328C4C5}" dt="2018-10-01T07:16:06.015" v="2577" actId="6549"/>
      <pc:docMkLst>
        <pc:docMk/>
      </pc:docMkLst>
      <pc:sldChg chg="addSp delSp modSp add ord">
        <pc:chgData name="Lei Zhang" userId="67127bbb53b93471" providerId="LiveId" clId="{A9CBE5E5-0367-4ADD-8858-416C0328C4C5}" dt="2018-10-01T05:31:39.155" v="554" actId="478"/>
        <pc:sldMkLst>
          <pc:docMk/>
          <pc:sldMk cId="162378850" sldId="259"/>
        </pc:sldMkLst>
        <pc:spChg chg="mod">
          <ac:chgData name="Lei Zhang" userId="67127bbb53b93471" providerId="LiveId" clId="{A9CBE5E5-0367-4ADD-8858-416C0328C4C5}" dt="2018-10-01T05:13:09.451" v="352" actId="113"/>
          <ac:spMkLst>
            <pc:docMk/>
            <pc:sldMk cId="162378850" sldId="259"/>
            <ac:spMk id="2" creationId="{00000000-0000-0000-0000-000000000000}"/>
          </ac:spMkLst>
        </pc:spChg>
        <pc:spChg chg="add del mod">
          <ac:chgData name="Lei Zhang" userId="67127bbb53b93471" providerId="LiveId" clId="{A9CBE5E5-0367-4ADD-8858-416C0328C4C5}" dt="2018-10-01T05:30:00.787" v="479"/>
          <ac:spMkLst>
            <pc:docMk/>
            <pc:sldMk cId="162378850" sldId="259"/>
            <ac:spMk id="3" creationId="{07911A9B-2CD0-492D-BAB1-31CE1CB910C5}"/>
          </ac:spMkLst>
        </pc:spChg>
        <pc:spChg chg="mod">
          <ac:chgData name="Lei Zhang" userId="67127bbb53b93471" providerId="LiveId" clId="{A9CBE5E5-0367-4ADD-8858-416C0328C4C5}" dt="2018-10-01T05:21:08.185" v="428" actId="14100"/>
          <ac:spMkLst>
            <pc:docMk/>
            <pc:sldMk cId="162378850" sldId="259"/>
            <ac:spMk id="16" creationId="{00000000-0000-0000-0000-000000000000}"/>
          </ac:spMkLst>
        </pc:spChg>
        <pc:spChg chg="add del mod">
          <ac:chgData name="Lei Zhang" userId="67127bbb53b93471" providerId="LiveId" clId="{A9CBE5E5-0367-4ADD-8858-416C0328C4C5}" dt="2018-10-01T05:31:39.155" v="554" actId="478"/>
          <ac:spMkLst>
            <pc:docMk/>
            <pc:sldMk cId="162378850" sldId="259"/>
            <ac:spMk id="20" creationId="{D62345FC-7AC9-4D8A-8CD5-F66EB609CA55}"/>
          </ac:spMkLst>
        </pc:spChg>
        <pc:graphicFrameChg chg="mod modGraphic">
          <ac:chgData name="Lei Zhang" userId="67127bbb53b93471" providerId="LiveId" clId="{A9CBE5E5-0367-4ADD-8858-416C0328C4C5}" dt="2018-10-01T05:20:38.331" v="422" actId="1076"/>
          <ac:graphicFrameMkLst>
            <pc:docMk/>
            <pc:sldMk cId="162378850" sldId="259"/>
            <ac:graphicFrameMk id="15" creationId="{00000000-0000-0000-0000-000000000000}"/>
          </ac:graphicFrameMkLst>
        </pc:graphicFrameChg>
        <pc:picChg chg="add del mod">
          <ac:chgData name="Lei Zhang" userId="67127bbb53b93471" providerId="LiveId" clId="{A9CBE5E5-0367-4ADD-8858-416C0328C4C5}" dt="2018-10-01T05:29:53.827" v="478" actId="478"/>
          <ac:picMkLst>
            <pc:docMk/>
            <pc:sldMk cId="162378850" sldId="259"/>
            <ac:picMk id="13" creationId="{B37DCCAB-EBDA-4179-90F9-AF94936836BE}"/>
          </ac:picMkLst>
        </pc:picChg>
        <pc:picChg chg="add del mod">
          <ac:chgData name="Lei Zhang" userId="67127bbb53b93471" providerId="LiveId" clId="{A9CBE5E5-0367-4ADD-8858-416C0328C4C5}" dt="2018-10-01T05:29:53.827" v="478" actId="478"/>
          <ac:picMkLst>
            <pc:docMk/>
            <pc:sldMk cId="162378850" sldId="259"/>
            <ac:picMk id="14" creationId="{60639C96-6847-4EF5-8B79-A511CE298934}"/>
          </ac:picMkLst>
        </pc:picChg>
        <pc:picChg chg="add del mod">
          <ac:chgData name="Lei Zhang" userId="67127bbb53b93471" providerId="LiveId" clId="{A9CBE5E5-0367-4ADD-8858-416C0328C4C5}" dt="2018-10-01T05:29:53.827" v="478" actId="478"/>
          <ac:picMkLst>
            <pc:docMk/>
            <pc:sldMk cId="162378850" sldId="259"/>
            <ac:picMk id="17" creationId="{F1801FCE-4DD8-434C-9492-3A177F57DC52}"/>
          </ac:picMkLst>
        </pc:picChg>
        <pc:picChg chg="add del mod">
          <ac:chgData name="Lei Zhang" userId="67127bbb53b93471" providerId="LiveId" clId="{A9CBE5E5-0367-4ADD-8858-416C0328C4C5}" dt="2018-10-01T05:29:53.827" v="478" actId="478"/>
          <ac:picMkLst>
            <pc:docMk/>
            <pc:sldMk cId="162378850" sldId="259"/>
            <ac:picMk id="18" creationId="{F969F781-7491-41BF-8317-F83606990509}"/>
          </ac:picMkLst>
        </pc:picChg>
        <pc:picChg chg="add del mod">
          <ac:chgData name="Lei Zhang" userId="67127bbb53b93471" providerId="LiveId" clId="{A9CBE5E5-0367-4ADD-8858-416C0328C4C5}" dt="2018-10-01T05:29:53.827" v="478" actId="478"/>
          <ac:picMkLst>
            <pc:docMk/>
            <pc:sldMk cId="162378850" sldId="259"/>
            <ac:picMk id="19" creationId="{13640939-7FA4-4853-ADA5-D2D783F0A319}"/>
          </ac:picMkLst>
        </pc:picChg>
      </pc:sldChg>
      <pc:sldChg chg="addSp delSp modSp add ord">
        <pc:chgData name="Lei Zhang" userId="67127bbb53b93471" providerId="LiveId" clId="{A9CBE5E5-0367-4ADD-8858-416C0328C4C5}" dt="2018-10-01T05:31:34.948" v="553"/>
        <pc:sldMkLst>
          <pc:docMk/>
          <pc:sldMk cId="418876077" sldId="260"/>
        </pc:sldMkLst>
        <pc:spChg chg="mod">
          <ac:chgData name="Lei Zhang" userId="67127bbb53b93471" providerId="LiveId" clId="{A9CBE5E5-0367-4ADD-8858-416C0328C4C5}" dt="2018-10-01T05:11:49.234" v="323" actId="113"/>
          <ac:spMkLst>
            <pc:docMk/>
            <pc:sldMk cId="418876077" sldId="260"/>
            <ac:spMk id="2" creationId="{00000000-0000-0000-0000-000000000000}"/>
          </ac:spMkLst>
        </pc:spChg>
        <pc:spChg chg="add del">
          <ac:chgData name="Lei Zhang" userId="67127bbb53b93471" providerId="LiveId" clId="{A9CBE5E5-0367-4ADD-8858-416C0328C4C5}" dt="2018-10-01T05:10:21.881" v="291"/>
          <ac:spMkLst>
            <pc:docMk/>
            <pc:sldMk cId="418876077" sldId="260"/>
            <ac:spMk id="3" creationId="{3BAE89D9-DB81-43A2-88E5-46C16105AEE9}"/>
          </ac:spMkLst>
        </pc:spChg>
        <pc:spChg chg="mod">
          <ac:chgData name="Lei Zhang" userId="67127bbb53b93471" providerId="LiveId" clId="{A9CBE5E5-0367-4ADD-8858-416C0328C4C5}" dt="2018-10-01T05:10:50.964" v="296" actId="14100"/>
          <ac:spMkLst>
            <pc:docMk/>
            <pc:sldMk cId="418876077" sldId="260"/>
            <ac:spMk id="12" creationId="{00000000-0000-0000-0000-000000000000}"/>
          </ac:spMkLst>
        </pc:spChg>
        <pc:spChg chg="add mod">
          <ac:chgData name="Lei Zhang" userId="67127bbb53b93471" providerId="LiveId" clId="{A9CBE5E5-0367-4ADD-8858-416C0328C4C5}" dt="2018-10-01T05:10:57.877" v="297" actId="207"/>
          <ac:spMkLst>
            <pc:docMk/>
            <pc:sldMk cId="418876077" sldId="260"/>
            <ac:spMk id="13" creationId="{446AA51C-2A0C-43B8-B5D3-92FC2D045ED8}"/>
          </ac:spMkLst>
        </pc:spChg>
        <pc:graphicFrameChg chg="add del mod modGraphic">
          <ac:chgData name="Lei Zhang" userId="67127bbb53b93471" providerId="LiveId" clId="{A9CBE5E5-0367-4ADD-8858-416C0328C4C5}" dt="2018-10-01T05:11:20.165" v="298" actId="478"/>
          <ac:graphicFrameMkLst>
            <pc:docMk/>
            <pc:sldMk cId="418876077" sldId="260"/>
            <ac:graphicFrameMk id="11" creationId="{00000000-0000-0000-0000-000000000000}"/>
          </ac:graphicFrameMkLst>
        </pc:graphicFrameChg>
      </pc:sldChg>
      <pc:sldChg chg="addSp modSp">
        <pc:chgData name="Lei Zhang" userId="67127bbb53b93471" providerId="LiveId" clId="{A9CBE5E5-0367-4ADD-8858-416C0328C4C5}" dt="2018-10-01T06:57:20.073" v="1890" actId="1076"/>
        <pc:sldMkLst>
          <pc:docMk/>
          <pc:sldMk cId="4056788404" sldId="275"/>
        </pc:sldMkLst>
        <pc:spChg chg="add mod">
          <ac:chgData name="Lei Zhang" userId="67127bbb53b93471" providerId="LiveId" clId="{A9CBE5E5-0367-4ADD-8858-416C0328C4C5}" dt="2018-10-01T06:57:20.073" v="1890" actId="1076"/>
          <ac:spMkLst>
            <pc:docMk/>
            <pc:sldMk cId="4056788404" sldId="275"/>
            <ac:spMk id="3" creationId="{5377053F-9862-4AB2-95CE-24802018D6D1}"/>
          </ac:spMkLst>
        </pc:spChg>
      </pc:sldChg>
      <pc:sldChg chg="ord">
        <pc:chgData name="Lei Zhang" userId="67127bbb53b93471" providerId="LiveId" clId="{A9CBE5E5-0367-4ADD-8858-416C0328C4C5}" dt="2018-10-01T04:50:59.716" v="194"/>
        <pc:sldMkLst>
          <pc:docMk/>
          <pc:sldMk cId="749231908" sldId="276"/>
        </pc:sldMkLst>
      </pc:sldChg>
      <pc:sldChg chg="del">
        <pc:chgData name="Lei Zhang" userId="67127bbb53b93471" providerId="LiveId" clId="{A9CBE5E5-0367-4ADD-8858-416C0328C4C5}" dt="2018-10-01T04:51:17.709" v="196" actId="2696"/>
        <pc:sldMkLst>
          <pc:docMk/>
          <pc:sldMk cId="4287561538" sldId="314"/>
        </pc:sldMkLst>
      </pc:sldChg>
      <pc:sldChg chg="del">
        <pc:chgData name="Lei Zhang" userId="67127bbb53b93471" providerId="LiveId" clId="{A9CBE5E5-0367-4ADD-8858-416C0328C4C5}" dt="2018-10-01T04:51:17.700" v="195" actId="2696"/>
        <pc:sldMkLst>
          <pc:docMk/>
          <pc:sldMk cId="2335876230" sldId="315"/>
        </pc:sldMkLst>
      </pc:sldChg>
      <pc:sldChg chg="del">
        <pc:chgData name="Lei Zhang" userId="67127bbb53b93471" providerId="LiveId" clId="{A9CBE5E5-0367-4ADD-8858-416C0328C4C5}" dt="2018-10-01T04:56:10.621" v="206" actId="2696"/>
        <pc:sldMkLst>
          <pc:docMk/>
          <pc:sldMk cId="1252319693" sldId="342"/>
        </pc:sldMkLst>
      </pc:sldChg>
      <pc:sldChg chg="del">
        <pc:chgData name="Lei Zhang" userId="67127bbb53b93471" providerId="LiveId" clId="{A9CBE5E5-0367-4ADD-8858-416C0328C4C5}" dt="2018-10-01T04:50:54.710" v="193" actId="2696"/>
        <pc:sldMkLst>
          <pc:docMk/>
          <pc:sldMk cId="548520481" sldId="343"/>
        </pc:sldMkLst>
      </pc:sldChg>
      <pc:sldChg chg="ord">
        <pc:chgData name="Lei Zhang" userId="67127bbb53b93471" providerId="LiveId" clId="{A9CBE5E5-0367-4ADD-8858-416C0328C4C5}" dt="2018-10-01T04:55:27.258" v="204"/>
        <pc:sldMkLst>
          <pc:docMk/>
          <pc:sldMk cId="2519040775" sldId="350"/>
        </pc:sldMkLst>
      </pc:sldChg>
      <pc:sldChg chg="modSp">
        <pc:chgData name="Lei Zhang" userId="67127bbb53b93471" providerId="LiveId" clId="{A9CBE5E5-0367-4ADD-8858-416C0328C4C5}" dt="2018-10-01T05:26:20.969" v="438" actId="6549"/>
        <pc:sldMkLst>
          <pc:docMk/>
          <pc:sldMk cId="4094881386" sldId="356"/>
        </pc:sldMkLst>
        <pc:spChg chg="mod">
          <ac:chgData name="Lei Zhang" userId="67127bbb53b93471" providerId="LiveId" clId="{A9CBE5E5-0367-4ADD-8858-416C0328C4C5}" dt="2018-10-01T05:26:20.969" v="438" actId="6549"/>
          <ac:spMkLst>
            <pc:docMk/>
            <pc:sldMk cId="4094881386" sldId="356"/>
            <ac:spMk id="2" creationId="{00000000-0000-0000-0000-000000000000}"/>
          </ac:spMkLst>
        </pc:spChg>
        <pc:spChg chg="mod">
          <ac:chgData name="Lei Zhang" userId="67127bbb53b93471" providerId="LiveId" clId="{A9CBE5E5-0367-4ADD-8858-416C0328C4C5}" dt="2018-10-01T04:50:45.290" v="192" actId="404"/>
          <ac:spMkLst>
            <pc:docMk/>
            <pc:sldMk cId="4094881386" sldId="356"/>
            <ac:spMk id="3" creationId="{00000000-0000-0000-0000-000000000000}"/>
          </ac:spMkLst>
        </pc:spChg>
      </pc:sldChg>
      <pc:sldChg chg="del">
        <pc:chgData name="Lei Zhang" userId="67127bbb53b93471" providerId="LiveId" clId="{A9CBE5E5-0367-4ADD-8858-416C0328C4C5}" dt="2018-10-01T04:50:17.626" v="154" actId="2696"/>
        <pc:sldMkLst>
          <pc:docMk/>
          <pc:sldMk cId="318777622" sldId="367"/>
        </pc:sldMkLst>
      </pc:sldChg>
      <pc:sldChg chg="addSp modSp">
        <pc:chgData name="Lei Zhang" userId="67127bbb53b93471" providerId="LiveId" clId="{A9CBE5E5-0367-4ADD-8858-416C0328C4C5}" dt="2018-10-01T05:35:33.651" v="666" actId="6549"/>
        <pc:sldMkLst>
          <pc:docMk/>
          <pc:sldMk cId="880023365" sldId="379"/>
        </pc:sldMkLst>
        <pc:spChg chg="mod">
          <ac:chgData name="Lei Zhang" userId="67127bbb53b93471" providerId="LiveId" clId="{A9CBE5E5-0367-4ADD-8858-416C0328C4C5}" dt="2018-10-01T05:35:12.143" v="656" actId="20577"/>
          <ac:spMkLst>
            <pc:docMk/>
            <pc:sldMk cId="880023365" sldId="379"/>
            <ac:spMk id="2" creationId="{00000000-0000-0000-0000-000000000000}"/>
          </ac:spMkLst>
        </pc:spChg>
        <pc:spChg chg="add mod">
          <ac:chgData name="Lei Zhang" userId="67127bbb53b93471" providerId="LiveId" clId="{A9CBE5E5-0367-4ADD-8858-416C0328C4C5}" dt="2018-10-01T05:35:33.651" v="666" actId="6549"/>
          <ac:spMkLst>
            <pc:docMk/>
            <pc:sldMk cId="880023365" sldId="379"/>
            <ac:spMk id="3" creationId="{F6AF9770-D140-48EA-9442-01861F252FBD}"/>
          </ac:spMkLst>
        </pc:spChg>
      </pc:sldChg>
      <pc:sldChg chg="del">
        <pc:chgData name="Lei Zhang" userId="67127bbb53b93471" providerId="LiveId" clId="{A9CBE5E5-0367-4ADD-8858-416C0328C4C5}" dt="2018-10-01T05:36:51.468" v="667" actId="2696"/>
        <pc:sldMkLst>
          <pc:docMk/>
          <pc:sldMk cId="3207850709" sldId="381"/>
        </pc:sldMkLst>
      </pc:sldChg>
      <pc:sldChg chg="delSp modSp mod">
        <pc:chgData name="Lei Zhang" userId="67127bbb53b93471" providerId="LiveId" clId="{A9CBE5E5-0367-4ADD-8858-416C0328C4C5}" dt="2018-10-01T06:22:47.226" v="1343" actId="6549"/>
        <pc:sldMkLst>
          <pc:docMk/>
          <pc:sldMk cId="1736109917" sldId="383"/>
        </pc:sldMkLst>
        <pc:spChg chg="mod">
          <ac:chgData name="Lei Zhang" userId="67127bbb53b93471" providerId="LiveId" clId="{A9CBE5E5-0367-4ADD-8858-416C0328C4C5}" dt="2018-10-01T06:22:47.226" v="1343" actId="6549"/>
          <ac:spMkLst>
            <pc:docMk/>
            <pc:sldMk cId="1736109917" sldId="383"/>
            <ac:spMk id="5" creationId="{00000000-0000-0000-0000-000000000000}"/>
          </ac:spMkLst>
        </pc:spChg>
        <pc:spChg chg="del">
          <ac:chgData name="Lei Zhang" userId="67127bbb53b93471" providerId="LiveId" clId="{A9CBE5E5-0367-4ADD-8858-416C0328C4C5}" dt="2018-10-01T05:44:36.076" v="678" actId="478"/>
          <ac:spMkLst>
            <pc:docMk/>
            <pc:sldMk cId="1736109917" sldId="383"/>
            <ac:spMk id="10" creationId="{00000000-0000-0000-0000-000000000000}"/>
          </ac:spMkLst>
        </pc:spChg>
        <pc:spChg chg="mod">
          <ac:chgData name="Lei Zhang" userId="67127bbb53b93471" providerId="LiveId" clId="{A9CBE5E5-0367-4ADD-8858-416C0328C4C5}" dt="2018-10-01T06:22:12.835" v="1337" actId="404"/>
          <ac:spMkLst>
            <pc:docMk/>
            <pc:sldMk cId="1736109917" sldId="383"/>
            <ac:spMk id="29" creationId="{00000000-0000-0000-0000-000000000000}"/>
          </ac:spMkLst>
        </pc:spChg>
        <pc:graphicFrameChg chg="mod">
          <ac:chgData name="Lei Zhang" userId="67127bbb53b93471" providerId="LiveId" clId="{A9CBE5E5-0367-4ADD-8858-416C0328C4C5}" dt="2018-10-01T06:20:59.616" v="1334" actId="403"/>
          <ac:graphicFrameMkLst>
            <pc:docMk/>
            <pc:sldMk cId="1736109917" sldId="383"/>
            <ac:graphicFrameMk id="4" creationId="{00000000-0000-0000-0000-000000000000}"/>
          </ac:graphicFrameMkLst>
        </pc:graphicFrameChg>
        <pc:picChg chg="del">
          <ac:chgData name="Lei Zhang" userId="67127bbb53b93471" providerId="LiveId" clId="{A9CBE5E5-0367-4ADD-8858-416C0328C4C5}" dt="2018-10-01T05:44:32.324" v="677" actId="478"/>
          <ac:picMkLst>
            <pc:docMk/>
            <pc:sldMk cId="1736109917" sldId="383"/>
            <ac:picMk id="8" creationId="{00000000-0000-0000-0000-000000000000}"/>
          </ac:picMkLst>
        </pc:picChg>
      </pc:sldChg>
      <pc:sldChg chg="modSp">
        <pc:chgData name="Lei Zhang" userId="67127bbb53b93471" providerId="LiveId" clId="{A9CBE5E5-0367-4ADD-8858-416C0328C4C5}" dt="2018-10-01T06:26:13.457" v="1402" actId="6549"/>
        <pc:sldMkLst>
          <pc:docMk/>
          <pc:sldMk cId="1892985757" sldId="385"/>
        </pc:sldMkLst>
        <pc:spChg chg="mod">
          <ac:chgData name="Lei Zhang" userId="67127bbb53b93471" providerId="LiveId" clId="{A9CBE5E5-0367-4ADD-8858-416C0328C4C5}" dt="2018-10-01T06:26:13.457" v="1402" actId="6549"/>
          <ac:spMkLst>
            <pc:docMk/>
            <pc:sldMk cId="1892985757" sldId="385"/>
            <ac:spMk id="4" creationId="{00000000-0000-0000-0000-000000000000}"/>
          </ac:spMkLst>
        </pc:spChg>
        <pc:spChg chg="mod">
          <ac:chgData name="Lei Zhang" userId="67127bbb53b93471" providerId="LiveId" clId="{A9CBE5E5-0367-4ADD-8858-416C0328C4C5}" dt="2018-10-01T06:24:50.909" v="1379" actId="404"/>
          <ac:spMkLst>
            <pc:docMk/>
            <pc:sldMk cId="1892985757" sldId="385"/>
            <ac:spMk id="7" creationId="{00000000-0000-0000-0000-000000000000}"/>
          </ac:spMkLst>
        </pc:spChg>
      </pc:sldChg>
      <pc:sldChg chg="ord">
        <pc:chgData name="Lei Zhang" userId="67127bbb53b93471" providerId="LiveId" clId="{A9CBE5E5-0367-4ADD-8858-416C0328C4C5}" dt="2018-10-01T06:31:29.576" v="1424"/>
        <pc:sldMkLst>
          <pc:docMk/>
          <pc:sldMk cId="675244363" sldId="387"/>
        </pc:sldMkLst>
      </pc:sldChg>
      <pc:sldChg chg="addSp delSp modSp">
        <pc:chgData name="Lei Zhang" userId="67127bbb53b93471" providerId="LiveId" clId="{A9CBE5E5-0367-4ADD-8858-416C0328C4C5}" dt="2018-10-01T06:33:10.504" v="1429" actId="1076"/>
        <pc:sldMkLst>
          <pc:docMk/>
          <pc:sldMk cId="257903207" sldId="388"/>
        </pc:sldMkLst>
        <pc:spChg chg="mod">
          <ac:chgData name="Lei Zhang" userId="67127bbb53b93471" providerId="LiveId" clId="{A9CBE5E5-0367-4ADD-8858-416C0328C4C5}" dt="2018-10-01T06:32:59.113" v="1428" actId="6549"/>
          <ac:spMkLst>
            <pc:docMk/>
            <pc:sldMk cId="257903207" sldId="388"/>
            <ac:spMk id="6" creationId="{00000000-0000-0000-0000-000000000000}"/>
          </ac:spMkLst>
        </pc:spChg>
        <pc:graphicFrameChg chg="del">
          <ac:chgData name="Lei Zhang" userId="67127bbb53b93471" providerId="LiveId" clId="{A9CBE5E5-0367-4ADD-8858-416C0328C4C5}" dt="2018-10-01T06:32:46.467" v="1425" actId="478"/>
          <ac:graphicFrameMkLst>
            <pc:docMk/>
            <pc:sldMk cId="257903207" sldId="388"/>
            <ac:graphicFrameMk id="8" creationId="{00000000-0000-0000-0000-000000000000}"/>
          </ac:graphicFrameMkLst>
        </pc:graphicFrameChg>
        <pc:picChg chg="add mod">
          <ac:chgData name="Lei Zhang" userId="67127bbb53b93471" providerId="LiveId" clId="{A9CBE5E5-0367-4ADD-8858-416C0328C4C5}" dt="2018-10-01T06:33:10.504" v="1429" actId="1076"/>
          <ac:picMkLst>
            <pc:docMk/>
            <pc:sldMk cId="257903207" sldId="388"/>
            <ac:picMk id="9" creationId="{6E4E26DA-64FA-4931-9E06-618A6D2F4D95}"/>
          </ac:picMkLst>
        </pc:picChg>
      </pc:sldChg>
      <pc:sldChg chg="del">
        <pc:chgData name="Lei Zhang" userId="67127bbb53b93471" providerId="LiveId" clId="{A9CBE5E5-0367-4ADD-8858-416C0328C4C5}" dt="2018-10-01T06:34:20.204" v="1438" actId="2696"/>
        <pc:sldMkLst>
          <pc:docMk/>
          <pc:sldMk cId="4152066828" sldId="389"/>
        </pc:sldMkLst>
      </pc:sldChg>
      <pc:sldChg chg="del">
        <pc:chgData name="Lei Zhang" userId="67127bbb53b93471" providerId="LiveId" clId="{A9CBE5E5-0367-4ADD-8858-416C0328C4C5}" dt="2018-10-01T05:36:56.696" v="668" actId="2696"/>
        <pc:sldMkLst>
          <pc:docMk/>
          <pc:sldMk cId="955830768" sldId="390"/>
        </pc:sldMkLst>
      </pc:sldChg>
      <pc:sldChg chg="del">
        <pc:chgData name="Lei Zhang" userId="67127bbb53b93471" providerId="LiveId" clId="{A9CBE5E5-0367-4ADD-8858-416C0328C4C5}" dt="2018-10-01T06:36:01.613" v="1446" actId="2696"/>
        <pc:sldMkLst>
          <pc:docMk/>
          <pc:sldMk cId="2892969536" sldId="393"/>
        </pc:sldMkLst>
      </pc:sldChg>
      <pc:sldChg chg="del">
        <pc:chgData name="Lei Zhang" userId="67127bbb53b93471" providerId="LiveId" clId="{A9CBE5E5-0367-4ADD-8858-416C0328C4C5}" dt="2018-10-01T06:34:27.793" v="1439" actId="2696"/>
        <pc:sldMkLst>
          <pc:docMk/>
          <pc:sldMk cId="3017469965" sldId="394"/>
        </pc:sldMkLst>
      </pc:sldChg>
      <pc:sldChg chg="modSp">
        <pc:chgData name="Lei Zhang" userId="67127bbb53b93471" providerId="LiveId" clId="{A9CBE5E5-0367-4ADD-8858-416C0328C4C5}" dt="2018-10-01T07:16:06.015" v="2577" actId="6549"/>
        <pc:sldMkLst>
          <pc:docMk/>
          <pc:sldMk cId="2856785490" sldId="395"/>
        </pc:sldMkLst>
        <pc:spChg chg="mod">
          <ac:chgData name="Lei Zhang" userId="67127bbb53b93471" providerId="LiveId" clId="{A9CBE5E5-0367-4ADD-8858-416C0328C4C5}" dt="2018-10-01T07:16:06.015" v="2577" actId="6549"/>
          <ac:spMkLst>
            <pc:docMk/>
            <pc:sldMk cId="2856785490" sldId="395"/>
            <ac:spMk id="7" creationId="{00000000-0000-0000-0000-000000000000}"/>
          </ac:spMkLst>
        </pc:spChg>
      </pc:sldChg>
      <pc:sldChg chg="modSp del ord">
        <pc:chgData name="Lei Zhang" userId="67127bbb53b93471" providerId="LiveId" clId="{A9CBE5E5-0367-4ADD-8858-416C0328C4C5}" dt="2018-10-01T07:07:58.229" v="2326" actId="2696"/>
        <pc:sldMkLst>
          <pc:docMk/>
          <pc:sldMk cId="1980795985" sldId="396"/>
        </pc:sldMkLst>
        <pc:spChg chg="mod">
          <ac:chgData name="Lei Zhang" userId="67127bbb53b93471" providerId="LiveId" clId="{A9CBE5E5-0367-4ADD-8858-416C0328C4C5}" dt="2018-10-01T06:39:59.198" v="1447" actId="6549"/>
          <ac:spMkLst>
            <pc:docMk/>
            <pc:sldMk cId="1980795985" sldId="396"/>
            <ac:spMk id="6" creationId="{00000000-0000-0000-0000-000000000000}"/>
          </ac:spMkLst>
        </pc:spChg>
      </pc:sldChg>
      <pc:sldChg chg="del">
        <pc:chgData name="Lei Zhang" userId="67127bbb53b93471" providerId="LiveId" clId="{A9CBE5E5-0367-4ADD-8858-416C0328C4C5}" dt="2018-10-01T07:07:51.926" v="2324" actId="2696"/>
        <pc:sldMkLst>
          <pc:docMk/>
          <pc:sldMk cId="1457247117" sldId="397"/>
        </pc:sldMkLst>
      </pc:sldChg>
      <pc:sldChg chg="del">
        <pc:chgData name="Lei Zhang" userId="67127bbb53b93471" providerId="LiveId" clId="{A9CBE5E5-0367-4ADD-8858-416C0328C4C5}" dt="2018-10-01T06:35:28.120" v="1440" actId="2696"/>
        <pc:sldMkLst>
          <pc:docMk/>
          <pc:sldMk cId="2477623583" sldId="398"/>
        </pc:sldMkLst>
      </pc:sldChg>
      <pc:sldChg chg="del">
        <pc:chgData name="Lei Zhang" userId="67127bbb53b93471" providerId="LiveId" clId="{A9CBE5E5-0367-4ADD-8858-416C0328C4C5}" dt="2018-10-01T06:35:28.200" v="1441" actId="2696"/>
        <pc:sldMkLst>
          <pc:docMk/>
          <pc:sldMk cId="2334975612" sldId="399"/>
        </pc:sldMkLst>
      </pc:sldChg>
      <pc:sldChg chg="del">
        <pc:chgData name="Lei Zhang" userId="67127bbb53b93471" providerId="LiveId" clId="{A9CBE5E5-0367-4ADD-8858-416C0328C4C5}" dt="2018-10-01T07:07:54.666" v="2325" actId="2696"/>
        <pc:sldMkLst>
          <pc:docMk/>
          <pc:sldMk cId="2203944091" sldId="400"/>
        </pc:sldMkLst>
      </pc:sldChg>
      <pc:sldChg chg="del">
        <pc:chgData name="Lei Zhang" userId="67127bbb53b93471" providerId="LiveId" clId="{A9CBE5E5-0367-4ADD-8858-416C0328C4C5}" dt="2018-10-01T06:35:40.565" v="1442" actId="2696"/>
        <pc:sldMkLst>
          <pc:docMk/>
          <pc:sldMk cId="4098391689" sldId="401"/>
        </pc:sldMkLst>
      </pc:sldChg>
      <pc:sldChg chg="del">
        <pc:chgData name="Lei Zhang" userId="67127bbb53b93471" providerId="LiveId" clId="{A9CBE5E5-0367-4ADD-8858-416C0328C4C5}" dt="2018-10-01T06:35:40.585" v="1443" actId="2696"/>
        <pc:sldMkLst>
          <pc:docMk/>
          <pc:sldMk cId="2875188634" sldId="402"/>
        </pc:sldMkLst>
      </pc:sldChg>
      <pc:sldChg chg="del">
        <pc:chgData name="Lei Zhang" userId="67127bbb53b93471" providerId="LiveId" clId="{A9CBE5E5-0367-4ADD-8858-416C0328C4C5}" dt="2018-10-01T06:35:47.678" v="1444" actId="2696"/>
        <pc:sldMkLst>
          <pc:docMk/>
          <pc:sldMk cId="1362962089" sldId="404"/>
        </pc:sldMkLst>
      </pc:sldChg>
      <pc:sldChg chg="del">
        <pc:chgData name="Lei Zhang" userId="67127bbb53b93471" providerId="LiveId" clId="{A9CBE5E5-0367-4ADD-8858-416C0328C4C5}" dt="2018-10-01T06:36:01.589" v="1445" actId="2696"/>
        <pc:sldMkLst>
          <pc:docMk/>
          <pc:sldMk cId="402686735" sldId="405"/>
        </pc:sldMkLst>
      </pc:sldChg>
      <pc:sldChg chg="ord">
        <pc:chgData name="Lei Zhang" userId="67127bbb53b93471" providerId="LiveId" clId="{A9CBE5E5-0367-4ADD-8858-416C0328C4C5}" dt="2018-10-01T06:25:14.502" v="1380"/>
        <pc:sldMkLst>
          <pc:docMk/>
          <pc:sldMk cId="2753521304" sldId="406"/>
        </pc:sldMkLst>
      </pc:sldChg>
      <pc:sldChg chg="ord">
        <pc:chgData name="Lei Zhang" userId="67127bbb53b93471" providerId="LiveId" clId="{A9CBE5E5-0367-4ADD-8858-416C0328C4C5}" dt="2018-10-01T06:25:14.502" v="1380"/>
        <pc:sldMkLst>
          <pc:docMk/>
          <pc:sldMk cId="510578476" sldId="407"/>
        </pc:sldMkLst>
      </pc:sldChg>
      <pc:sldChg chg="modSp">
        <pc:chgData name="Lei Zhang" userId="67127bbb53b93471" providerId="LiveId" clId="{A9CBE5E5-0367-4ADD-8858-416C0328C4C5}" dt="2018-10-01T06:27:47.752" v="1419" actId="1076"/>
        <pc:sldMkLst>
          <pc:docMk/>
          <pc:sldMk cId="2415573950" sldId="408"/>
        </pc:sldMkLst>
        <pc:spChg chg="mod">
          <ac:chgData name="Lei Zhang" userId="67127bbb53b93471" providerId="LiveId" clId="{A9CBE5E5-0367-4ADD-8858-416C0328C4C5}" dt="2018-10-01T06:27:28.996" v="1415" actId="20577"/>
          <ac:spMkLst>
            <pc:docMk/>
            <pc:sldMk cId="2415573950" sldId="408"/>
            <ac:spMk id="4" creationId="{00000000-0000-0000-0000-000000000000}"/>
          </ac:spMkLst>
        </pc:spChg>
        <pc:spChg chg="mod">
          <ac:chgData name="Lei Zhang" userId="67127bbb53b93471" providerId="LiveId" clId="{A9CBE5E5-0367-4ADD-8858-416C0328C4C5}" dt="2018-10-01T06:27:47.752" v="1419" actId="1076"/>
          <ac:spMkLst>
            <pc:docMk/>
            <pc:sldMk cId="2415573950" sldId="408"/>
            <ac:spMk id="9" creationId="{DF761721-1250-4B08-B9CF-243D006BB113}"/>
          </ac:spMkLst>
        </pc:spChg>
        <pc:picChg chg="mod">
          <ac:chgData name="Lei Zhang" userId="67127bbb53b93471" providerId="LiveId" clId="{A9CBE5E5-0367-4ADD-8858-416C0328C4C5}" dt="2018-10-01T06:27:40.041" v="1417" actId="1076"/>
          <ac:picMkLst>
            <pc:docMk/>
            <pc:sldMk cId="2415573950" sldId="408"/>
            <ac:picMk id="6" creationId="{7160D2C4-DA21-4A5A-9431-16A41EA0AC02}"/>
          </ac:picMkLst>
        </pc:picChg>
        <pc:picChg chg="mod">
          <ac:chgData name="Lei Zhang" userId="67127bbb53b93471" providerId="LiveId" clId="{A9CBE5E5-0367-4ADD-8858-416C0328C4C5}" dt="2018-10-01T06:27:40.041" v="1417" actId="1076"/>
          <ac:picMkLst>
            <pc:docMk/>
            <pc:sldMk cId="2415573950" sldId="408"/>
            <ac:picMk id="8" creationId="{45A37A39-0EFB-44E6-998C-949CF47EBE01}"/>
          </ac:picMkLst>
        </pc:picChg>
      </pc:sldChg>
      <pc:sldChg chg="addSp modSp">
        <pc:chgData name="Lei Zhang" userId="67127bbb53b93471" providerId="LiveId" clId="{A9CBE5E5-0367-4ADD-8858-416C0328C4C5}" dt="2018-10-01T06:44:04.458" v="1471" actId="1076"/>
        <pc:sldMkLst>
          <pc:docMk/>
          <pc:sldMk cId="682126616" sldId="411"/>
        </pc:sldMkLst>
        <pc:spChg chg="add mod">
          <ac:chgData name="Lei Zhang" userId="67127bbb53b93471" providerId="LiveId" clId="{A9CBE5E5-0367-4ADD-8858-416C0328C4C5}" dt="2018-10-01T06:44:04.458" v="1471" actId="1076"/>
          <ac:spMkLst>
            <pc:docMk/>
            <pc:sldMk cId="682126616" sldId="411"/>
            <ac:spMk id="2" creationId="{02A9FC9F-D002-4F77-93FB-6AF48F8EE793}"/>
          </ac:spMkLst>
        </pc:spChg>
        <pc:spChg chg="mod">
          <ac:chgData name="Lei Zhang" userId="67127bbb53b93471" providerId="LiveId" clId="{A9CBE5E5-0367-4ADD-8858-416C0328C4C5}" dt="2018-10-01T06:34:02.562" v="1437" actId="6549"/>
          <ac:spMkLst>
            <pc:docMk/>
            <pc:sldMk cId="682126616" sldId="411"/>
            <ac:spMk id="6" creationId="{1B3ED66C-6EFD-4759-893F-0F4B6DF95A89}"/>
          </ac:spMkLst>
        </pc:spChg>
        <pc:spChg chg="mod">
          <ac:chgData name="Lei Zhang" userId="67127bbb53b93471" providerId="LiveId" clId="{A9CBE5E5-0367-4ADD-8858-416C0328C4C5}" dt="2018-10-01T06:41:20.423" v="1455" actId="404"/>
          <ac:spMkLst>
            <pc:docMk/>
            <pc:sldMk cId="682126616" sldId="411"/>
            <ac:spMk id="7" creationId="{094824B7-E590-4744-A595-4CC89CDB2D98}"/>
          </ac:spMkLst>
        </pc:spChg>
        <pc:spChg chg="add mod">
          <ac:chgData name="Lei Zhang" userId="67127bbb53b93471" providerId="LiveId" clId="{A9CBE5E5-0367-4ADD-8858-416C0328C4C5}" dt="2018-10-01T06:43:24.657" v="1462" actId="164"/>
          <ac:spMkLst>
            <pc:docMk/>
            <pc:sldMk cId="682126616" sldId="411"/>
            <ac:spMk id="8" creationId="{2CC7B8E2-25C0-4677-8A08-C3380413243B}"/>
          </ac:spMkLst>
        </pc:spChg>
        <pc:grpChg chg="add mod">
          <ac:chgData name="Lei Zhang" userId="67127bbb53b93471" providerId="LiveId" clId="{A9CBE5E5-0367-4ADD-8858-416C0328C4C5}" dt="2018-10-01T06:43:54.762" v="1469" actId="1076"/>
          <ac:grpSpMkLst>
            <pc:docMk/>
            <pc:sldMk cId="682126616" sldId="411"/>
            <ac:grpSpMk id="3" creationId="{09795AD1-05E1-4EA1-B0BF-1507A9ABD15D}"/>
          </ac:grpSpMkLst>
        </pc:grpChg>
        <pc:picChg chg="add mod">
          <ac:chgData name="Lei Zhang" userId="67127bbb53b93471" providerId="LiveId" clId="{A9CBE5E5-0367-4ADD-8858-416C0328C4C5}" dt="2018-10-01T06:43:24.657" v="1462" actId="164"/>
          <ac:picMkLst>
            <pc:docMk/>
            <pc:sldMk cId="682126616" sldId="411"/>
            <ac:picMk id="5" creationId="{A61FF5C7-5DED-4E69-A0FA-960234A7BF0D}"/>
          </ac:picMkLst>
        </pc:picChg>
      </pc:sldChg>
      <pc:sldChg chg="addSp delSp modSp del">
        <pc:chgData name="Lei Zhang" userId="67127bbb53b93471" providerId="LiveId" clId="{A9CBE5E5-0367-4ADD-8858-416C0328C4C5}" dt="2018-10-01T06:43:56.876" v="1470" actId="2696"/>
        <pc:sldMkLst>
          <pc:docMk/>
          <pc:sldMk cId="3746216102" sldId="413"/>
        </pc:sldMkLst>
        <pc:spChg chg="del">
          <ac:chgData name="Lei Zhang" userId="67127bbb53b93471" providerId="LiveId" clId="{A9CBE5E5-0367-4ADD-8858-416C0328C4C5}" dt="2018-10-01T06:41:44.658" v="1456" actId="478"/>
          <ac:spMkLst>
            <pc:docMk/>
            <pc:sldMk cId="3746216102" sldId="413"/>
            <ac:spMk id="3" creationId="{F19EE487-09BE-4D7E-9B17-F7121E4BE60A}"/>
          </ac:spMkLst>
        </pc:spChg>
        <pc:spChg chg="mod">
          <ac:chgData name="Lei Zhang" userId="67127bbb53b93471" providerId="LiveId" clId="{A9CBE5E5-0367-4ADD-8858-416C0328C4C5}" dt="2018-10-01T06:42:06.783" v="1459" actId="1076"/>
          <ac:spMkLst>
            <pc:docMk/>
            <pc:sldMk cId="3746216102" sldId="413"/>
            <ac:spMk id="6" creationId="{24E39CD9-3495-450B-9419-056FB2AF6D0D}"/>
          </ac:spMkLst>
        </pc:spChg>
        <pc:spChg chg="del">
          <ac:chgData name="Lei Zhang" userId="67127bbb53b93471" providerId="LiveId" clId="{A9CBE5E5-0367-4ADD-8858-416C0328C4C5}" dt="2018-10-01T06:41:49.377" v="1457" actId="478"/>
          <ac:spMkLst>
            <pc:docMk/>
            <pc:sldMk cId="3746216102" sldId="413"/>
            <ac:spMk id="7" creationId="{EB5D20D8-A05D-48BE-8264-B70EBDB3A841}"/>
          </ac:spMkLst>
        </pc:spChg>
        <pc:spChg chg="add del mod">
          <ac:chgData name="Lei Zhang" userId="67127bbb53b93471" providerId="LiveId" clId="{A9CBE5E5-0367-4ADD-8858-416C0328C4C5}" dt="2018-10-01T06:41:55.799" v="1458" actId="478"/>
          <ac:spMkLst>
            <pc:docMk/>
            <pc:sldMk cId="3746216102" sldId="413"/>
            <ac:spMk id="9" creationId="{E451AFA4-2704-4137-9A58-89E7624C96AA}"/>
          </ac:spMkLst>
        </pc:spChg>
        <pc:graphicFrameChg chg="del">
          <ac:chgData name="Lei Zhang" userId="67127bbb53b93471" providerId="LiveId" clId="{A9CBE5E5-0367-4ADD-8858-416C0328C4C5}" dt="2018-10-01T06:41:44.658" v="1456" actId="478"/>
          <ac:graphicFrameMkLst>
            <pc:docMk/>
            <pc:sldMk cId="3746216102" sldId="413"/>
            <ac:graphicFrameMk id="5" creationId="{2D14DE4B-C3C9-40F3-BE5C-A1E3A147EC01}"/>
          </ac:graphicFrameMkLst>
        </pc:graphicFrameChg>
        <pc:picChg chg="mod">
          <ac:chgData name="Lei Zhang" userId="67127bbb53b93471" providerId="LiveId" clId="{A9CBE5E5-0367-4ADD-8858-416C0328C4C5}" dt="2018-10-01T06:42:06.783" v="1459" actId="1076"/>
          <ac:picMkLst>
            <pc:docMk/>
            <pc:sldMk cId="3746216102" sldId="413"/>
            <ac:picMk id="4" creationId="{E28EECF1-ACBF-4789-87C4-20B16DBD0B98}"/>
          </ac:picMkLst>
        </pc:picChg>
      </pc:sldChg>
      <pc:sldChg chg="add del setBg">
        <pc:chgData name="Lei Zhang" userId="67127bbb53b93471" providerId="LiveId" clId="{A9CBE5E5-0367-4ADD-8858-416C0328C4C5}" dt="2018-10-01T04:54:47.092" v="203" actId="2696"/>
        <pc:sldMkLst>
          <pc:docMk/>
          <pc:sldMk cId="3492383825" sldId="1468"/>
        </pc:sldMkLst>
      </pc:sldChg>
      <pc:sldChg chg="addSp delSp modSp add del modTransition">
        <pc:chgData name="Lei Zhang" userId="67127bbb53b93471" providerId="LiveId" clId="{A9CBE5E5-0367-4ADD-8858-416C0328C4C5}" dt="2018-10-01T05:12:32.534" v="324" actId="2696"/>
        <pc:sldMkLst>
          <pc:docMk/>
          <pc:sldMk cId="32634199" sldId="1480"/>
        </pc:sldMkLst>
        <pc:spChg chg="add del">
          <ac:chgData name="Lei Zhang" userId="67127bbb53b93471" providerId="LiveId" clId="{A9CBE5E5-0367-4ADD-8858-416C0328C4C5}" dt="2018-10-01T05:08:05.119" v="281" actId="478"/>
          <ac:spMkLst>
            <pc:docMk/>
            <pc:sldMk cId="32634199" sldId="1480"/>
            <ac:spMk id="2" creationId="{00000000-0000-0000-0000-000000000000}"/>
          </ac:spMkLst>
        </pc:spChg>
        <pc:spChg chg="del">
          <ac:chgData name="Lei Zhang" userId="67127bbb53b93471" providerId="LiveId" clId="{A9CBE5E5-0367-4ADD-8858-416C0328C4C5}" dt="2018-10-01T05:08:21.481" v="282" actId="478"/>
          <ac:spMkLst>
            <pc:docMk/>
            <pc:sldMk cId="32634199" sldId="1480"/>
            <ac:spMk id="4" creationId="{9BB78EFF-5446-4D25-AD65-C88423B2CC6C}"/>
          </ac:spMkLst>
        </pc:spChg>
        <pc:spChg chg="add del mod">
          <ac:chgData name="Lei Zhang" userId="67127bbb53b93471" providerId="LiveId" clId="{A9CBE5E5-0367-4ADD-8858-416C0328C4C5}" dt="2018-10-01T05:08:05.119" v="281" actId="478"/>
          <ac:spMkLst>
            <pc:docMk/>
            <pc:sldMk cId="32634199" sldId="1480"/>
            <ac:spMk id="6" creationId="{2DB9DEC5-2D61-4522-97C6-DF22A8974B7F}"/>
          </ac:spMkLst>
        </pc:spChg>
        <pc:graphicFrameChg chg="del">
          <ac:chgData name="Lei Zhang" userId="67127bbb53b93471" providerId="LiveId" clId="{A9CBE5E5-0367-4ADD-8858-416C0328C4C5}" dt="2018-10-01T05:07:15.721" v="278" actId="478"/>
          <ac:graphicFrameMkLst>
            <pc:docMk/>
            <pc:sldMk cId="32634199" sldId="1480"/>
            <ac:graphicFrameMk id="10" creationId="{00000000-0000-0000-0000-000000000000}"/>
          </ac:graphicFrameMkLst>
        </pc:graphicFrameChg>
      </pc:sldChg>
      <pc:sldChg chg="addSp modSp add">
        <pc:chgData name="Lei Zhang" userId="67127bbb53b93471" providerId="LiveId" clId="{A9CBE5E5-0367-4ADD-8858-416C0328C4C5}" dt="2018-10-01T05:37:52.277" v="676" actId="15"/>
        <pc:sldMkLst>
          <pc:docMk/>
          <pc:sldMk cId="2758851806" sldId="1506"/>
        </pc:sldMkLst>
        <pc:spChg chg="mod">
          <ac:chgData name="Lei Zhang" userId="67127bbb53b93471" providerId="LiveId" clId="{A9CBE5E5-0367-4ADD-8858-416C0328C4C5}" dt="2018-10-01T05:37:52.277" v="676" actId="15"/>
          <ac:spMkLst>
            <pc:docMk/>
            <pc:sldMk cId="2758851806" sldId="1506"/>
            <ac:spMk id="3" creationId="{D35150C7-C550-4181-8712-71E746624EE8}"/>
          </ac:spMkLst>
        </pc:spChg>
        <pc:spChg chg="add mod">
          <ac:chgData name="Lei Zhang" userId="67127bbb53b93471" providerId="LiveId" clId="{A9CBE5E5-0367-4ADD-8858-416C0328C4C5}" dt="2018-10-01T05:31:51.218" v="555" actId="1076"/>
          <ac:spMkLst>
            <pc:docMk/>
            <pc:sldMk cId="2758851806" sldId="1506"/>
            <ac:spMk id="4" creationId="{1F4CCE88-AE8A-450C-A028-C78FAB1AFC4E}"/>
          </ac:spMkLst>
        </pc:spChg>
      </pc:sldChg>
      <pc:sldChg chg="addSp delSp modSp add">
        <pc:chgData name="Lei Zhang" userId="67127bbb53b93471" providerId="LiveId" clId="{A9CBE5E5-0367-4ADD-8858-416C0328C4C5}" dt="2018-10-01T04:42:18.654" v="90" actId="20577"/>
        <pc:sldMkLst>
          <pc:docMk/>
          <pc:sldMk cId="2965574127" sldId="2367"/>
        </pc:sldMkLst>
        <pc:spChg chg="mod">
          <ac:chgData name="Lei Zhang" userId="67127bbb53b93471" providerId="LiveId" clId="{A9CBE5E5-0367-4ADD-8858-416C0328C4C5}" dt="2018-10-01T04:42:18.654" v="90" actId="20577"/>
          <ac:spMkLst>
            <pc:docMk/>
            <pc:sldMk cId="2965574127" sldId="2367"/>
            <ac:spMk id="2" creationId="{BAEE706A-477C-4AE1-841D-BC0820F3EABE}"/>
          </ac:spMkLst>
        </pc:spChg>
        <pc:spChg chg="del">
          <ac:chgData name="Lei Zhang" userId="67127bbb53b93471" providerId="LiveId" clId="{A9CBE5E5-0367-4ADD-8858-416C0328C4C5}" dt="2018-10-01T04:35:39.977" v="19" actId="478"/>
          <ac:spMkLst>
            <pc:docMk/>
            <pc:sldMk cId="2965574127" sldId="2367"/>
            <ac:spMk id="3" creationId="{EAF51200-BA5B-4572-B7CA-605B1301BC62}"/>
          </ac:spMkLst>
        </pc:spChg>
        <pc:graphicFrameChg chg="add del">
          <ac:chgData name="Lei Zhang" userId="67127bbb53b93471" providerId="LiveId" clId="{A9CBE5E5-0367-4ADD-8858-416C0328C4C5}" dt="2018-10-01T04:31:29.767" v="6"/>
          <ac:graphicFrameMkLst>
            <pc:docMk/>
            <pc:sldMk cId="2965574127" sldId="2367"/>
            <ac:graphicFrameMk id="4" creationId="{0B5BE211-722B-4440-8A2F-337DFAA685DD}"/>
          </ac:graphicFrameMkLst>
        </pc:graphicFrameChg>
        <pc:graphicFrameChg chg="add mod modGraphic">
          <ac:chgData name="Lei Zhang" userId="67127bbb53b93471" providerId="LiveId" clId="{A9CBE5E5-0367-4ADD-8858-416C0328C4C5}" dt="2018-10-01T04:42:07.744" v="69" actId="14734"/>
          <ac:graphicFrameMkLst>
            <pc:docMk/>
            <pc:sldMk cId="2965574127" sldId="2367"/>
            <ac:graphicFrameMk id="5" creationId="{8187D6BF-E78B-49BB-980D-593E29B3BFB5}"/>
          </ac:graphicFrameMkLst>
        </pc:graphicFrameChg>
      </pc:sldChg>
      <pc:sldChg chg="addSp delSp modSp add">
        <pc:chgData name="Lei Zhang" userId="67127bbb53b93471" providerId="LiveId" clId="{A9CBE5E5-0367-4ADD-8858-416C0328C4C5}" dt="2018-10-01T04:43:36.804" v="107" actId="20577"/>
        <pc:sldMkLst>
          <pc:docMk/>
          <pc:sldMk cId="3603583643" sldId="2368"/>
        </pc:sldMkLst>
        <pc:spChg chg="del">
          <ac:chgData name="Lei Zhang" userId="67127bbb53b93471" providerId="LiveId" clId="{A9CBE5E5-0367-4ADD-8858-416C0328C4C5}" dt="2018-10-01T04:40:54.282" v="63" actId="478"/>
          <ac:spMkLst>
            <pc:docMk/>
            <pc:sldMk cId="3603583643" sldId="2368"/>
            <ac:spMk id="2" creationId="{D6F5AD9B-20DB-4041-B590-AE4E88BA5EF2}"/>
          </ac:spMkLst>
        </pc:spChg>
        <pc:spChg chg="del">
          <ac:chgData name="Lei Zhang" userId="67127bbb53b93471" providerId="LiveId" clId="{A9CBE5E5-0367-4ADD-8858-416C0328C4C5}" dt="2018-10-01T04:39:07.367" v="48" actId="478"/>
          <ac:spMkLst>
            <pc:docMk/>
            <pc:sldMk cId="3603583643" sldId="2368"/>
            <ac:spMk id="3" creationId="{01EDC619-2368-4BB1-B467-BA63673C97B2}"/>
          </ac:spMkLst>
        </pc:spChg>
        <pc:spChg chg="add mod">
          <ac:chgData name="Lei Zhang" userId="67127bbb53b93471" providerId="LiveId" clId="{A9CBE5E5-0367-4ADD-8858-416C0328C4C5}" dt="2018-10-01T04:43:36.804" v="107" actId="20577"/>
          <ac:spMkLst>
            <pc:docMk/>
            <pc:sldMk cId="3603583643" sldId="2368"/>
            <ac:spMk id="5" creationId="{FD46AA4E-6EA2-4EDC-8B1F-5746DFF2A204}"/>
          </ac:spMkLst>
        </pc:spChg>
        <pc:picChg chg="add mod">
          <ac:chgData name="Lei Zhang" userId="67127bbb53b93471" providerId="LiveId" clId="{A9CBE5E5-0367-4ADD-8858-416C0328C4C5}" dt="2018-10-01T04:39:28.072" v="52" actId="1076"/>
          <ac:picMkLst>
            <pc:docMk/>
            <pc:sldMk cId="3603583643" sldId="2368"/>
            <ac:picMk id="4" creationId="{D7DE4B8F-F316-424C-9DF8-FB3EC4573092}"/>
          </ac:picMkLst>
        </pc:picChg>
      </pc:sldChg>
      <pc:sldChg chg="addSp delSp modSp add">
        <pc:chgData name="Lei Zhang" userId="67127bbb53b93471" providerId="LiveId" clId="{A9CBE5E5-0367-4ADD-8858-416C0328C4C5}" dt="2018-10-01T04:48:20.539" v="153" actId="6549"/>
        <pc:sldMkLst>
          <pc:docMk/>
          <pc:sldMk cId="3574848904" sldId="2369"/>
        </pc:sldMkLst>
        <pc:spChg chg="del">
          <ac:chgData name="Lei Zhang" userId="67127bbb53b93471" providerId="LiveId" clId="{A9CBE5E5-0367-4ADD-8858-416C0328C4C5}" dt="2018-10-01T04:47:37.660" v="109"/>
          <ac:spMkLst>
            <pc:docMk/>
            <pc:sldMk cId="3574848904" sldId="2369"/>
            <ac:spMk id="2" creationId="{F858124E-3428-48A5-B21C-45F4ABED4631}"/>
          </ac:spMkLst>
        </pc:spChg>
        <pc:spChg chg="del">
          <ac:chgData name="Lei Zhang" userId="67127bbb53b93471" providerId="LiveId" clId="{A9CBE5E5-0367-4ADD-8858-416C0328C4C5}" dt="2018-10-01T04:47:37.660" v="109"/>
          <ac:spMkLst>
            <pc:docMk/>
            <pc:sldMk cId="3574848904" sldId="2369"/>
            <ac:spMk id="3" creationId="{5A74F733-4FE9-469F-AA5C-8DB9437DEA7A}"/>
          </ac:spMkLst>
        </pc:spChg>
        <pc:spChg chg="add mod">
          <ac:chgData name="Lei Zhang" userId="67127bbb53b93471" providerId="LiveId" clId="{A9CBE5E5-0367-4ADD-8858-416C0328C4C5}" dt="2018-10-01T04:48:20.539" v="153" actId="6549"/>
          <ac:spMkLst>
            <pc:docMk/>
            <pc:sldMk cId="3574848904" sldId="2369"/>
            <ac:spMk id="4" creationId="{1C8AAD91-0F04-4F8A-B54B-013507499C2F}"/>
          </ac:spMkLst>
        </pc:spChg>
        <pc:spChg chg="add mod">
          <ac:chgData name="Lei Zhang" userId="67127bbb53b93471" providerId="LiveId" clId="{A9CBE5E5-0367-4ADD-8858-416C0328C4C5}" dt="2018-10-01T04:47:37.660" v="109"/>
          <ac:spMkLst>
            <pc:docMk/>
            <pc:sldMk cId="3574848904" sldId="2369"/>
            <ac:spMk id="5" creationId="{446ADC05-82FB-420F-BA7C-6C74BC3BA4E0}"/>
          </ac:spMkLst>
        </pc:spChg>
      </pc:sldChg>
      <pc:sldChg chg="addSp delSp modSp add">
        <pc:chgData name="Lei Zhang" userId="67127bbb53b93471" providerId="LiveId" clId="{A9CBE5E5-0367-4ADD-8858-416C0328C4C5}" dt="2018-10-01T05:27:16.529" v="475" actId="20577"/>
        <pc:sldMkLst>
          <pc:docMk/>
          <pc:sldMk cId="3768272180" sldId="2370"/>
        </pc:sldMkLst>
        <pc:spChg chg="mod">
          <ac:chgData name="Lei Zhang" userId="67127bbb53b93471" providerId="LiveId" clId="{A9CBE5E5-0367-4ADD-8858-416C0328C4C5}" dt="2018-10-01T05:27:16.529" v="475" actId="20577"/>
          <ac:spMkLst>
            <pc:docMk/>
            <pc:sldMk cId="3768272180" sldId="2370"/>
            <ac:spMk id="2" creationId="{00000000-0000-0000-0000-000000000000}"/>
          </ac:spMkLst>
        </pc:spChg>
        <pc:spChg chg="add del mod">
          <ac:chgData name="Lei Zhang" userId="67127bbb53b93471" providerId="LiveId" clId="{A9CBE5E5-0367-4ADD-8858-416C0328C4C5}" dt="2018-10-01T05:03:06.635" v="274" actId="478"/>
          <ac:spMkLst>
            <pc:docMk/>
            <pc:sldMk cId="3768272180" sldId="2370"/>
            <ac:spMk id="6" creationId="{82B87259-BB70-4FBB-99D1-AC8ECBF28CD2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17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253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284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298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01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02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05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06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09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10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13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14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17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18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21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22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25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27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28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31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32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35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36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39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40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43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44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47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48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51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52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55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56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59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60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63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65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13.551" v="264" actId="164"/>
          <ac:spMkLst>
            <pc:docMk/>
            <pc:sldMk cId="3768272180" sldId="2370"/>
            <ac:spMk id="366" creationId="{00000000-0000-0000-0000-000000000000}"/>
          </ac:spMkLst>
        </pc:spChg>
        <pc:grpChg chg="add mod">
          <ac:chgData name="Lei Zhang" userId="67127bbb53b93471" providerId="LiveId" clId="{A9CBE5E5-0367-4ADD-8858-416C0328C4C5}" dt="2018-10-01T05:02:13.551" v="264" actId="164"/>
          <ac:grpSpMkLst>
            <pc:docMk/>
            <pc:sldMk cId="3768272180" sldId="2370"/>
            <ac:grpSpMk id="7" creationId="{1FE81156-BBEC-4FE2-842B-D041ADF87F86}"/>
          </ac:grpSpMkLst>
        </pc:grpChg>
        <pc:picChg chg="mod">
          <ac:chgData name="Lei Zhang" userId="67127bbb53b93471" providerId="LiveId" clId="{A9CBE5E5-0367-4ADD-8858-416C0328C4C5}" dt="2018-10-01T05:02:13.551" v="264" actId="164"/>
          <ac:picMkLst>
            <pc:docMk/>
            <pc:sldMk cId="3768272180" sldId="2370"/>
            <ac:picMk id="254" creationId="{00000000-0000-0000-0000-000000000000}"/>
          </ac:picMkLst>
        </pc:picChg>
        <pc:cxnChg chg="add del mod">
          <ac:chgData name="Lei Zhang" userId="67127bbb53b93471" providerId="LiveId" clId="{A9CBE5E5-0367-4ADD-8858-416C0328C4C5}" dt="2018-10-01T05:03:06.635" v="274" actId="478"/>
          <ac:cxnSpMkLst>
            <pc:docMk/>
            <pc:sldMk cId="3768272180" sldId="2370"/>
            <ac:cxnSpMk id="4" creationId="{56C29178-F4B8-4E55-BF95-91DFC2366DEA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00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03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04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07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08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11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12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15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16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19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20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23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24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26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29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30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33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34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37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38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41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42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45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46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49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50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53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54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57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58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61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62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64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67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13.551" v="264" actId="164"/>
          <ac:cxnSpMkLst>
            <pc:docMk/>
            <pc:sldMk cId="3768272180" sldId="2370"/>
            <ac:cxnSpMk id="368" creationId="{00000000-0000-0000-0000-000000000000}"/>
          </ac:cxnSpMkLst>
        </pc:cxnChg>
      </pc:sldChg>
      <pc:sldChg chg="modSp add del">
        <pc:chgData name="Lei Zhang" userId="67127bbb53b93471" providerId="LiveId" clId="{A9CBE5E5-0367-4ADD-8858-416C0328C4C5}" dt="2018-10-01T05:13:18.890" v="353" actId="2696"/>
        <pc:sldMkLst>
          <pc:docMk/>
          <pc:sldMk cId="3832476099" sldId="2371"/>
        </pc:sldMkLst>
        <pc:spChg chg="mod">
          <ac:chgData name="Lei Zhang" userId="67127bbb53b93471" providerId="LiveId" clId="{A9CBE5E5-0367-4ADD-8858-416C0328C4C5}" dt="2018-10-01T04:59:38.796" v="225" actId="20577"/>
          <ac:spMkLst>
            <pc:docMk/>
            <pc:sldMk cId="3832476099" sldId="2371"/>
            <ac:spMk id="2" creationId="{56E66D82-A042-4812-9B69-6AAA8E29E3CF}"/>
          </ac:spMkLst>
        </pc:spChg>
      </pc:sldChg>
      <pc:sldChg chg="delSp modSp add">
        <pc:chgData name="Lei Zhang" userId="67127bbb53b93471" providerId="LiveId" clId="{A9CBE5E5-0367-4ADD-8858-416C0328C4C5}" dt="2018-10-01T05:27:20.866" v="476"/>
        <pc:sldMkLst>
          <pc:docMk/>
          <pc:sldMk cId="2128206790" sldId="2372"/>
        </pc:sldMkLst>
        <pc:spChg chg="mod">
          <ac:chgData name="Lei Zhang" userId="67127bbb53b93471" providerId="LiveId" clId="{A9CBE5E5-0367-4ADD-8858-416C0328C4C5}" dt="2018-10-01T05:27:20.866" v="476"/>
          <ac:spMkLst>
            <pc:docMk/>
            <pc:sldMk cId="2128206790" sldId="2372"/>
            <ac:spMk id="2" creationId="{00000000-0000-0000-0000-000000000000}"/>
          </ac:spMkLst>
        </pc:spChg>
        <pc:spChg chg="mod">
          <ac:chgData name="Lei Zhang" userId="67127bbb53b93471" providerId="LiveId" clId="{A9CBE5E5-0367-4ADD-8858-416C0328C4C5}" dt="2018-10-01T05:02:45.532" v="272" actId="20577"/>
          <ac:spMkLst>
            <pc:docMk/>
            <pc:sldMk cId="2128206790" sldId="2372"/>
            <ac:spMk id="6" creationId="{82B87259-BB70-4FBB-99D1-AC8ECBF28CD2}"/>
          </ac:spMkLst>
        </pc:spChg>
        <pc:grpChg chg="del">
          <ac:chgData name="Lei Zhang" userId="67127bbb53b93471" providerId="LiveId" clId="{A9CBE5E5-0367-4ADD-8858-416C0328C4C5}" dt="2018-10-01T05:02:27.467" v="266" actId="478"/>
          <ac:grpSpMkLst>
            <pc:docMk/>
            <pc:sldMk cId="2128206790" sldId="2372"/>
            <ac:grpSpMk id="7" creationId="{1FE81156-BBEC-4FE2-842B-D041ADF87F86}"/>
          </ac:grpSpMkLst>
        </pc:grpChg>
        <pc:cxnChg chg="del">
          <ac:chgData name="Lei Zhang" userId="67127bbb53b93471" providerId="LiveId" clId="{A9CBE5E5-0367-4ADD-8858-416C0328C4C5}" dt="2018-10-01T05:02:49.644" v="273" actId="478"/>
          <ac:cxnSpMkLst>
            <pc:docMk/>
            <pc:sldMk cId="2128206790" sldId="2372"/>
            <ac:cxnSpMk id="4" creationId="{56C29178-F4B8-4E55-BF95-91DFC2366DEA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00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03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04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07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08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11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12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15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16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19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20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23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24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26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29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30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33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34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37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38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41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42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45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46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49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50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53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54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57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58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61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62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64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67" creationId="{00000000-0000-0000-0000-000000000000}"/>
          </ac:cxnSpMkLst>
        </pc:cxnChg>
        <pc:cxnChg chg="mod">
          <ac:chgData name="Lei Zhang" userId="67127bbb53b93471" providerId="LiveId" clId="{A9CBE5E5-0367-4ADD-8858-416C0328C4C5}" dt="2018-10-01T05:02:27.467" v="266" actId="478"/>
          <ac:cxnSpMkLst>
            <pc:docMk/>
            <pc:sldMk cId="2128206790" sldId="2372"/>
            <ac:cxnSpMk id="368" creationId="{00000000-0000-0000-0000-000000000000}"/>
          </ac:cxnSpMkLst>
        </pc:cxnChg>
      </pc:sldChg>
      <pc:sldChg chg="addSp delSp modSp add">
        <pc:chgData name="Lei Zhang" userId="67127bbb53b93471" providerId="LiveId" clId="{A9CBE5E5-0367-4ADD-8858-416C0328C4C5}" dt="2018-10-01T06:14:20.555" v="1260" actId="20577"/>
        <pc:sldMkLst>
          <pc:docMk/>
          <pc:sldMk cId="1200624762" sldId="2373"/>
        </pc:sldMkLst>
        <pc:spChg chg="del">
          <ac:chgData name="Lei Zhang" userId="67127bbb53b93471" providerId="LiveId" clId="{A9CBE5E5-0367-4ADD-8858-416C0328C4C5}" dt="2018-10-01T05:45:45.792" v="681"/>
          <ac:spMkLst>
            <pc:docMk/>
            <pc:sldMk cId="1200624762" sldId="2373"/>
            <ac:spMk id="2" creationId="{E0FB7B7B-294B-4B18-B5D7-7C63A7B5AA60}"/>
          </ac:spMkLst>
        </pc:spChg>
        <pc:spChg chg="del">
          <ac:chgData name="Lei Zhang" userId="67127bbb53b93471" providerId="LiveId" clId="{A9CBE5E5-0367-4ADD-8858-416C0328C4C5}" dt="2018-10-01T05:45:45.792" v="681"/>
          <ac:spMkLst>
            <pc:docMk/>
            <pc:sldMk cId="1200624762" sldId="2373"/>
            <ac:spMk id="3" creationId="{7374372F-3963-40B6-AC80-F1DFAE451F45}"/>
          </ac:spMkLst>
        </pc:spChg>
        <pc:spChg chg="del">
          <ac:chgData name="Lei Zhang" userId="67127bbb53b93471" providerId="LiveId" clId="{A9CBE5E5-0367-4ADD-8858-416C0328C4C5}" dt="2018-10-01T05:45:45.792" v="681"/>
          <ac:spMkLst>
            <pc:docMk/>
            <pc:sldMk cId="1200624762" sldId="2373"/>
            <ac:spMk id="4" creationId="{E97264AB-42A3-4340-BD7A-DDFEA7C24E5F}"/>
          </ac:spMkLst>
        </pc:spChg>
        <pc:spChg chg="add mod">
          <ac:chgData name="Lei Zhang" userId="67127bbb53b93471" providerId="LiveId" clId="{A9CBE5E5-0367-4ADD-8858-416C0328C4C5}" dt="2018-10-01T06:14:20.555" v="1260" actId="20577"/>
          <ac:spMkLst>
            <pc:docMk/>
            <pc:sldMk cId="1200624762" sldId="2373"/>
            <ac:spMk id="5" creationId="{534045CF-FC0E-49ED-9609-01C5BC6B6571}"/>
          </ac:spMkLst>
        </pc:spChg>
        <pc:spChg chg="add mod">
          <ac:chgData name="Lei Zhang" userId="67127bbb53b93471" providerId="LiveId" clId="{A9CBE5E5-0367-4ADD-8858-416C0328C4C5}" dt="2018-10-01T05:56:16.255" v="1069" actId="6549"/>
          <ac:spMkLst>
            <pc:docMk/>
            <pc:sldMk cId="1200624762" sldId="2373"/>
            <ac:spMk id="6" creationId="{466AC712-A7F2-4461-8CCA-198CAF19BBE0}"/>
          </ac:spMkLst>
        </pc:spChg>
        <pc:picChg chg="add del">
          <ac:chgData name="Lei Zhang" userId="67127bbb53b93471" providerId="LiveId" clId="{A9CBE5E5-0367-4ADD-8858-416C0328C4C5}" dt="2018-10-01T05:54:08.855" v="948"/>
          <ac:picMkLst>
            <pc:docMk/>
            <pc:sldMk cId="1200624762" sldId="2373"/>
            <ac:picMk id="7" creationId="{8094E3CA-E745-4E5B-BADD-B5800242046C}"/>
          </ac:picMkLst>
        </pc:picChg>
      </pc:sldChg>
      <pc:sldChg chg="add">
        <pc:chgData name="Lei Zhang" userId="67127bbb53b93471" providerId="LiveId" clId="{A9CBE5E5-0367-4ADD-8858-416C0328C4C5}" dt="2018-10-01T05:54:41.385" v="953"/>
        <pc:sldMkLst>
          <pc:docMk/>
          <pc:sldMk cId="802597123" sldId="2374"/>
        </pc:sldMkLst>
      </pc:sldChg>
      <pc:sldChg chg="addSp delSp add del">
        <pc:chgData name="Lei Zhang" userId="67127bbb53b93471" providerId="LiveId" clId="{A9CBE5E5-0367-4ADD-8858-416C0328C4C5}" dt="2018-10-01T05:54:22.204" v="952" actId="2696"/>
        <pc:sldMkLst>
          <pc:docMk/>
          <pc:sldMk cId="3908328502" sldId="2374"/>
        </pc:sldMkLst>
        <pc:spChg chg="del">
          <ac:chgData name="Lei Zhang" userId="67127bbb53b93471" providerId="LiveId" clId="{A9CBE5E5-0367-4ADD-8858-416C0328C4C5}" dt="2018-10-01T05:54:18.752" v="951" actId="478"/>
          <ac:spMkLst>
            <pc:docMk/>
            <pc:sldMk cId="3908328502" sldId="2374"/>
            <ac:spMk id="2" creationId="{93E7D048-8637-49FD-A468-710040B169F2}"/>
          </ac:spMkLst>
        </pc:spChg>
        <pc:picChg chg="add">
          <ac:chgData name="Lei Zhang" userId="67127bbb53b93471" providerId="LiveId" clId="{A9CBE5E5-0367-4ADD-8858-416C0328C4C5}" dt="2018-10-01T05:54:15.889" v="950"/>
          <ac:picMkLst>
            <pc:docMk/>
            <pc:sldMk cId="3908328502" sldId="2374"/>
            <ac:picMk id="4" creationId="{7F97E360-27DF-4A72-B0A6-396AB115859F}"/>
          </ac:picMkLst>
        </pc:picChg>
      </pc:sldChg>
      <pc:sldChg chg="addSp delSp modSp add">
        <pc:chgData name="Lei Zhang" userId="67127bbb53b93471" providerId="LiveId" clId="{A9CBE5E5-0367-4ADD-8858-416C0328C4C5}" dt="2018-10-01T06:01:46.910" v="1116" actId="1076"/>
        <pc:sldMkLst>
          <pc:docMk/>
          <pc:sldMk cId="2370954232" sldId="2375"/>
        </pc:sldMkLst>
        <pc:spChg chg="mod">
          <ac:chgData name="Lei Zhang" userId="67127bbb53b93471" providerId="LiveId" clId="{A9CBE5E5-0367-4ADD-8858-416C0328C4C5}" dt="2018-10-01T05:57:52.260" v="1082" actId="20577"/>
          <ac:spMkLst>
            <pc:docMk/>
            <pc:sldMk cId="2370954232" sldId="2375"/>
            <ac:spMk id="2" creationId="{E1BA5ABC-B244-4D46-8AD5-C706E2A3355E}"/>
          </ac:spMkLst>
        </pc:spChg>
        <pc:spChg chg="del">
          <ac:chgData name="Lei Zhang" userId="67127bbb53b93471" providerId="LiveId" clId="{A9CBE5E5-0367-4ADD-8858-416C0328C4C5}" dt="2018-10-01T06:01:04.223" v="1111" actId="478"/>
          <ac:spMkLst>
            <pc:docMk/>
            <pc:sldMk cId="2370954232" sldId="2375"/>
            <ac:spMk id="3" creationId="{EFE0F704-38B6-4097-A35F-9FB03ED41F5B}"/>
          </ac:spMkLst>
        </pc:spChg>
        <pc:spChg chg="add mod">
          <ac:chgData name="Lei Zhang" userId="67127bbb53b93471" providerId="LiveId" clId="{A9CBE5E5-0367-4ADD-8858-416C0328C4C5}" dt="2018-10-01T06:00:55.756" v="1110" actId="1076"/>
          <ac:spMkLst>
            <pc:docMk/>
            <pc:sldMk cId="2370954232" sldId="2375"/>
            <ac:spMk id="9" creationId="{30AFD329-71F7-4AB1-AD9A-4FDFFD5A3FF1}"/>
          </ac:spMkLst>
        </pc:spChg>
        <pc:grpChg chg="add mod">
          <ac:chgData name="Lei Zhang" userId="67127bbb53b93471" providerId="LiveId" clId="{A9CBE5E5-0367-4ADD-8858-416C0328C4C5}" dt="2018-10-01T06:01:46.910" v="1116" actId="1076"/>
          <ac:grpSpMkLst>
            <pc:docMk/>
            <pc:sldMk cId="2370954232" sldId="2375"/>
            <ac:grpSpMk id="8" creationId="{15B5A95C-5463-4A73-8825-F29CFD75E41C}"/>
          </ac:grpSpMkLst>
        </pc:grpChg>
        <pc:picChg chg="add mod">
          <ac:chgData name="Lei Zhang" userId="67127bbb53b93471" providerId="LiveId" clId="{A9CBE5E5-0367-4ADD-8858-416C0328C4C5}" dt="2018-10-01T06:01:41.924" v="1115" actId="1076"/>
          <ac:picMkLst>
            <pc:docMk/>
            <pc:sldMk cId="2370954232" sldId="2375"/>
            <ac:picMk id="4" creationId="{8B510EF5-D4A6-4E0B-9891-A7547FF394C9}"/>
          </ac:picMkLst>
        </pc:picChg>
        <pc:picChg chg="add mod">
          <ac:chgData name="Lei Zhang" userId="67127bbb53b93471" providerId="LiveId" clId="{A9CBE5E5-0367-4ADD-8858-416C0328C4C5}" dt="2018-10-01T06:01:41.924" v="1115" actId="1076"/>
          <ac:picMkLst>
            <pc:docMk/>
            <pc:sldMk cId="2370954232" sldId="2375"/>
            <ac:picMk id="5" creationId="{19AEB34D-993F-445A-B67C-1FA896E2EE2A}"/>
          </ac:picMkLst>
        </pc:picChg>
        <pc:picChg chg="add mod">
          <ac:chgData name="Lei Zhang" userId="67127bbb53b93471" providerId="LiveId" clId="{A9CBE5E5-0367-4ADD-8858-416C0328C4C5}" dt="2018-10-01T06:00:00.871" v="1095" actId="164"/>
          <ac:picMkLst>
            <pc:docMk/>
            <pc:sldMk cId="2370954232" sldId="2375"/>
            <ac:picMk id="6" creationId="{51020736-27C5-44B0-9E99-008F8E023A45}"/>
          </ac:picMkLst>
        </pc:picChg>
        <pc:picChg chg="add mod">
          <ac:chgData name="Lei Zhang" userId="67127bbb53b93471" providerId="LiveId" clId="{A9CBE5E5-0367-4ADD-8858-416C0328C4C5}" dt="2018-10-01T06:00:06.996" v="1098" actId="1035"/>
          <ac:picMkLst>
            <pc:docMk/>
            <pc:sldMk cId="2370954232" sldId="2375"/>
            <ac:picMk id="7" creationId="{A54D6499-05A3-4211-BA6A-3B9AC66C5120}"/>
          </ac:picMkLst>
        </pc:picChg>
        <pc:cxnChg chg="add mod">
          <ac:chgData name="Lei Zhang" userId="67127bbb53b93471" providerId="LiveId" clId="{A9CBE5E5-0367-4ADD-8858-416C0328C4C5}" dt="2018-10-01T06:01:41.924" v="1115" actId="1076"/>
          <ac:cxnSpMkLst>
            <pc:docMk/>
            <pc:sldMk cId="2370954232" sldId="2375"/>
            <ac:cxnSpMk id="11" creationId="{103DF02B-7F26-450D-B990-48B722671520}"/>
          </ac:cxnSpMkLst>
        </pc:cxnChg>
        <pc:cxnChg chg="add mod">
          <ac:chgData name="Lei Zhang" userId="67127bbb53b93471" providerId="LiveId" clId="{A9CBE5E5-0367-4ADD-8858-416C0328C4C5}" dt="2018-10-01T06:01:41.924" v="1115" actId="1076"/>
          <ac:cxnSpMkLst>
            <pc:docMk/>
            <pc:sldMk cId="2370954232" sldId="2375"/>
            <ac:cxnSpMk id="12" creationId="{88DF5593-7425-4FB2-A47C-10294C3309CF}"/>
          </ac:cxnSpMkLst>
        </pc:cxnChg>
      </pc:sldChg>
      <pc:sldChg chg="addSp delSp modSp add">
        <pc:chgData name="Lei Zhang" userId="67127bbb53b93471" providerId="LiveId" clId="{A9CBE5E5-0367-4ADD-8858-416C0328C4C5}" dt="2018-10-01T06:07:31.936" v="1167" actId="1076"/>
        <pc:sldMkLst>
          <pc:docMk/>
          <pc:sldMk cId="3891827110" sldId="2376"/>
        </pc:sldMkLst>
        <pc:spChg chg="mod">
          <ac:chgData name="Lei Zhang" userId="67127bbb53b93471" providerId="LiveId" clId="{A9CBE5E5-0367-4ADD-8858-416C0328C4C5}" dt="2018-10-01T06:03:17.785" v="1129" actId="20577"/>
          <ac:spMkLst>
            <pc:docMk/>
            <pc:sldMk cId="3891827110" sldId="2376"/>
            <ac:spMk id="2" creationId="{F942B63D-FB11-461C-B7E8-A97B83FD3674}"/>
          </ac:spMkLst>
        </pc:spChg>
        <pc:spChg chg="del">
          <ac:chgData name="Lei Zhang" userId="67127bbb53b93471" providerId="LiveId" clId="{A9CBE5E5-0367-4ADD-8858-416C0328C4C5}" dt="2018-10-01T06:04:10.597" v="1135" actId="478"/>
          <ac:spMkLst>
            <pc:docMk/>
            <pc:sldMk cId="3891827110" sldId="2376"/>
            <ac:spMk id="3" creationId="{72EF9076-4675-4AE0-B29A-A449ED173611}"/>
          </ac:spMkLst>
        </pc:spChg>
        <pc:spChg chg="add mod">
          <ac:chgData name="Lei Zhang" userId="67127bbb53b93471" providerId="LiveId" clId="{A9CBE5E5-0367-4ADD-8858-416C0328C4C5}" dt="2018-10-01T06:07:26.326" v="1165" actId="1076"/>
          <ac:spMkLst>
            <pc:docMk/>
            <pc:sldMk cId="3891827110" sldId="2376"/>
            <ac:spMk id="7" creationId="{E318B919-2142-49CA-98B1-4BEABFD1193A}"/>
          </ac:spMkLst>
        </pc:spChg>
        <pc:picChg chg="add del mod">
          <ac:chgData name="Lei Zhang" userId="67127bbb53b93471" providerId="LiveId" clId="{A9CBE5E5-0367-4ADD-8858-416C0328C4C5}" dt="2018-10-01T06:05:36.838" v="1144" actId="478"/>
          <ac:picMkLst>
            <pc:docMk/>
            <pc:sldMk cId="3891827110" sldId="2376"/>
            <ac:picMk id="4" creationId="{97C9E126-13F3-47AA-8667-A090958BB5B8}"/>
          </ac:picMkLst>
        </pc:picChg>
        <pc:picChg chg="add mod">
          <ac:chgData name="Lei Zhang" userId="67127bbb53b93471" providerId="LiveId" clId="{A9CBE5E5-0367-4ADD-8858-416C0328C4C5}" dt="2018-10-01T06:07:29.716" v="1166" actId="1076"/>
          <ac:picMkLst>
            <pc:docMk/>
            <pc:sldMk cId="3891827110" sldId="2376"/>
            <ac:picMk id="5" creationId="{139689F9-F76E-41B7-B6F2-431A1B711C87}"/>
          </ac:picMkLst>
        </pc:picChg>
        <pc:picChg chg="add mod">
          <ac:chgData name="Lei Zhang" userId="67127bbb53b93471" providerId="LiveId" clId="{A9CBE5E5-0367-4ADD-8858-416C0328C4C5}" dt="2018-10-01T06:07:31.936" v="1167" actId="1076"/>
          <ac:picMkLst>
            <pc:docMk/>
            <pc:sldMk cId="3891827110" sldId="2376"/>
            <ac:picMk id="6" creationId="{5FD0B492-94C8-405A-8F64-96A17FD8751F}"/>
          </ac:picMkLst>
        </pc:picChg>
      </pc:sldChg>
      <pc:sldChg chg="addSp modSp add">
        <pc:chgData name="Lei Zhang" userId="67127bbb53b93471" providerId="LiveId" clId="{A9CBE5E5-0367-4ADD-8858-416C0328C4C5}" dt="2018-10-01T06:17:43.536" v="1287" actId="14100"/>
        <pc:sldMkLst>
          <pc:docMk/>
          <pc:sldMk cId="2224149711" sldId="2377"/>
        </pc:sldMkLst>
        <pc:spChg chg="mod">
          <ac:chgData name="Lei Zhang" userId="67127bbb53b93471" providerId="LiveId" clId="{A9CBE5E5-0367-4ADD-8858-416C0328C4C5}" dt="2018-10-01T06:08:50.597" v="1206" actId="6549"/>
          <ac:spMkLst>
            <pc:docMk/>
            <pc:sldMk cId="2224149711" sldId="2377"/>
            <ac:spMk id="2" creationId="{80CCBBD8-38AD-481A-88EB-8BD3CBB86E86}"/>
          </ac:spMkLst>
        </pc:spChg>
        <pc:spChg chg="mod">
          <ac:chgData name="Lei Zhang" userId="67127bbb53b93471" providerId="LiveId" clId="{A9CBE5E5-0367-4ADD-8858-416C0328C4C5}" dt="2018-10-01T06:11:57.274" v="1223" actId="20577"/>
          <ac:spMkLst>
            <pc:docMk/>
            <pc:sldMk cId="2224149711" sldId="2377"/>
            <ac:spMk id="3" creationId="{D6C3782D-15E0-4D7F-A8FD-FB6F835CEF85}"/>
          </ac:spMkLst>
        </pc:spChg>
        <pc:spChg chg="add mod">
          <ac:chgData name="Lei Zhang" userId="67127bbb53b93471" providerId="LiveId" clId="{A9CBE5E5-0367-4ADD-8858-416C0328C4C5}" dt="2018-10-01T06:17:43.536" v="1287" actId="14100"/>
          <ac:spMkLst>
            <pc:docMk/>
            <pc:sldMk cId="2224149711" sldId="2377"/>
            <ac:spMk id="8" creationId="{7A6DD6EB-987F-41C4-AF7C-D6AE093471F3}"/>
          </ac:spMkLst>
        </pc:spChg>
        <pc:picChg chg="add mod">
          <ac:chgData name="Lei Zhang" userId="67127bbb53b93471" providerId="LiveId" clId="{A9CBE5E5-0367-4ADD-8858-416C0328C4C5}" dt="2018-10-01T06:13:11.386" v="1233" actId="14100"/>
          <ac:picMkLst>
            <pc:docMk/>
            <pc:sldMk cId="2224149711" sldId="2377"/>
            <ac:picMk id="4" creationId="{220F10A2-2AD4-488B-9353-F1E90C7780E3}"/>
          </ac:picMkLst>
        </pc:picChg>
        <pc:picChg chg="add mod">
          <ac:chgData name="Lei Zhang" userId="67127bbb53b93471" providerId="LiveId" clId="{A9CBE5E5-0367-4ADD-8858-416C0328C4C5}" dt="2018-10-01T06:13:07.755" v="1232" actId="1076"/>
          <ac:picMkLst>
            <pc:docMk/>
            <pc:sldMk cId="2224149711" sldId="2377"/>
            <ac:picMk id="5" creationId="{5D37FE94-35BA-4928-9B02-6A5DBEFA111D}"/>
          </ac:picMkLst>
        </pc:picChg>
        <pc:picChg chg="add mod">
          <ac:chgData name="Lei Zhang" userId="67127bbb53b93471" providerId="LiveId" clId="{A9CBE5E5-0367-4ADD-8858-416C0328C4C5}" dt="2018-10-01T06:13:47.653" v="1238" actId="1038"/>
          <ac:picMkLst>
            <pc:docMk/>
            <pc:sldMk cId="2224149711" sldId="2377"/>
            <ac:picMk id="6" creationId="{6BDA73E2-5F92-433A-A2C9-4A7A8E6BA55C}"/>
          </ac:picMkLst>
        </pc:picChg>
        <pc:picChg chg="add mod">
          <ac:chgData name="Lei Zhang" userId="67127bbb53b93471" providerId="LiveId" clId="{A9CBE5E5-0367-4ADD-8858-416C0328C4C5}" dt="2018-10-01T06:13:01.347" v="1230" actId="14100"/>
          <ac:picMkLst>
            <pc:docMk/>
            <pc:sldMk cId="2224149711" sldId="2377"/>
            <ac:picMk id="7" creationId="{A20613DC-C911-4950-BD51-1953B59EB6E0}"/>
          </ac:picMkLst>
        </pc:picChg>
      </pc:sldChg>
      <pc:sldChg chg="addSp delSp modSp add del">
        <pc:chgData name="Lei Zhang" userId="67127bbb53b93471" providerId="LiveId" clId="{A9CBE5E5-0367-4ADD-8858-416C0328C4C5}" dt="2018-10-01T06:33:20.501" v="1430" actId="2696"/>
        <pc:sldMkLst>
          <pc:docMk/>
          <pc:sldMk cId="1816119862" sldId="2378"/>
        </pc:sldMkLst>
        <pc:spChg chg="del">
          <ac:chgData name="Lei Zhang" userId="67127bbb53b93471" providerId="LiveId" clId="{A9CBE5E5-0367-4ADD-8858-416C0328C4C5}" dt="2018-10-01T06:30:09.351" v="1421"/>
          <ac:spMkLst>
            <pc:docMk/>
            <pc:sldMk cId="1816119862" sldId="2378"/>
            <ac:spMk id="2" creationId="{DD1FA6CD-307C-4C4E-82E1-CA6B4C4E6C8B}"/>
          </ac:spMkLst>
        </pc:spChg>
        <pc:spChg chg="del">
          <ac:chgData name="Lei Zhang" userId="67127bbb53b93471" providerId="LiveId" clId="{A9CBE5E5-0367-4ADD-8858-416C0328C4C5}" dt="2018-10-01T06:30:09.351" v="1421"/>
          <ac:spMkLst>
            <pc:docMk/>
            <pc:sldMk cId="1816119862" sldId="2378"/>
            <ac:spMk id="3" creationId="{B15C85D9-6955-4AD9-B56B-056F1158DC4A}"/>
          </ac:spMkLst>
        </pc:spChg>
        <pc:spChg chg="del">
          <ac:chgData name="Lei Zhang" userId="67127bbb53b93471" providerId="LiveId" clId="{A9CBE5E5-0367-4ADD-8858-416C0328C4C5}" dt="2018-10-01T06:30:09.351" v="1421"/>
          <ac:spMkLst>
            <pc:docMk/>
            <pc:sldMk cId="1816119862" sldId="2378"/>
            <ac:spMk id="4" creationId="{5159C592-00F0-4E10-98ED-64EC28DDC3C3}"/>
          </ac:spMkLst>
        </pc:spChg>
        <pc:spChg chg="add mod">
          <ac:chgData name="Lei Zhang" userId="67127bbb53b93471" providerId="LiveId" clId="{A9CBE5E5-0367-4ADD-8858-416C0328C4C5}" dt="2018-10-01T06:30:09.351" v="1421"/>
          <ac:spMkLst>
            <pc:docMk/>
            <pc:sldMk cId="1816119862" sldId="2378"/>
            <ac:spMk id="5" creationId="{4835AD0A-6125-4A51-9597-FDA0DBC0782E}"/>
          </ac:spMkLst>
        </pc:spChg>
        <pc:spChg chg="add mod">
          <ac:chgData name="Lei Zhang" userId="67127bbb53b93471" providerId="LiveId" clId="{A9CBE5E5-0367-4ADD-8858-416C0328C4C5}" dt="2018-10-01T06:30:09.351" v="1421"/>
          <ac:spMkLst>
            <pc:docMk/>
            <pc:sldMk cId="1816119862" sldId="2378"/>
            <ac:spMk id="6" creationId="{DDEF0A6E-A19F-42A0-9116-BE67BCBEA021}"/>
          </ac:spMkLst>
        </pc:spChg>
        <pc:picChg chg="add mod">
          <ac:chgData name="Lei Zhang" userId="67127bbb53b93471" providerId="LiveId" clId="{A9CBE5E5-0367-4ADD-8858-416C0328C4C5}" dt="2018-10-01T06:30:15.115" v="1423" actId="1076"/>
          <ac:picMkLst>
            <pc:docMk/>
            <pc:sldMk cId="1816119862" sldId="2378"/>
            <ac:picMk id="7" creationId="{11C2195C-C227-4D41-AE8C-0671CE43F45B}"/>
          </ac:picMkLst>
        </pc:picChg>
      </pc:sldChg>
    </pc:docChg>
  </pc:docChgLst>
  <pc:docChgLst>
    <pc:chgData name="Lei Zhang" userId="67127bbb53b93471" providerId="LiveId" clId="{3E7DE1A1-A920-4AAB-B6A9-EC23BCDC2DCC}"/>
    <pc:docChg chg="undo custSel addSld delSld modSld">
      <pc:chgData name="Lei Zhang" userId="67127bbb53b93471" providerId="LiveId" clId="{3E7DE1A1-A920-4AAB-B6A9-EC23BCDC2DCC}" dt="2018-10-01T03:45:14.538" v="920" actId="20577"/>
      <pc:docMkLst>
        <pc:docMk/>
      </pc:docMkLst>
      <pc:sldChg chg="modSp">
        <pc:chgData name="Lei Zhang" userId="67127bbb53b93471" providerId="LiveId" clId="{3E7DE1A1-A920-4AAB-B6A9-EC23BCDC2DCC}" dt="2018-10-01T03:26:27.524" v="33" actId="20577"/>
        <pc:sldMkLst>
          <pc:docMk/>
          <pc:sldMk cId="3886226538" sldId="256"/>
        </pc:sldMkLst>
        <pc:spChg chg="mod">
          <ac:chgData name="Lei Zhang" userId="67127bbb53b93471" providerId="LiveId" clId="{3E7DE1A1-A920-4AAB-B6A9-EC23BCDC2DCC}" dt="2018-10-01T03:26:27.524" v="33" actId="20577"/>
          <ac:spMkLst>
            <pc:docMk/>
            <pc:sldMk cId="3886226538" sldId="256"/>
            <ac:spMk id="2" creationId="{00000000-0000-0000-0000-000000000000}"/>
          </ac:spMkLst>
        </pc:spChg>
      </pc:sldChg>
      <pc:sldChg chg="addSp modSp add">
        <pc:chgData name="Lei Zhang" userId="67127bbb53b93471" providerId="LiveId" clId="{3E7DE1A1-A920-4AAB-B6A9-EC23BCDC2DCC}" dt="2018-10-01T03:30:49.373" v="308" actId="1076"/>
        <pc:sldMkLst>
          <pc:docMk/>
          <pc:sldMk cId="382713027" sldId="414"/>
        </pc:sldMkLst>
        <pc:spChg chg="mod">
          <ac:chgData name="Lei Zhang" userId="67127bbb53b93471" providerId="LiveId" clId="{3E7DE1A1-A920-4AAB-B6A9-EC23BCDC2DCC}" dt="2018-10-01T03:26:43.963" v="52" actId="20577"/>
          <ac:spMkLst>
            <pc:docMk/>
            <pc:sldMk cId="382713027" sldId="414"/>
            <ac:spMk id="2" creationId="{F63C7C69-E53B-4C78-AB56-6932728E3CA9}"/>
          </ac:spMkLst>
        </pc:spChg>
        <pc:spChg chg="mod">
          <ac:chgData name="Lei Zhang" userId="67127bbb53b93471" providerId="LiveId" clId="{3E7DE1A1-A920-4AAB-B6A9-EC23BCDC2DCC}" dt="2018-10-01T03:30:29.957" v="306" actId="5793"/>
          <ac:spMkLst>
            <pc:docMk/>
            <pc:sldMk cId="382713027" sldId="414"/>
            <ac:spMk id="3" creationId="{006F24FC-6B1E-4F44-8FB0-9EA03CC918FB}"/>
          </ac:spMkLst>
        </pc:spChg>
        <pc:spChg chg="add mod">
          <ac:chgData name="Lei Zhang" userId="67127bbb53b93471" providerId="LiveId" clId="{3E7DE1A1-A920-4AAB-B6A9-EC23BCDC2DCC}" dt="2018-10-01T03:30:49.373" v="308" actId="1076"/>
          <ac:spMkLst>
            <pc:docMk/>
            <pc:sldMk cId="382713027" sldId="414"/>
            <ac:spMk id="4" creationId="{CAA74D46-CE67-4424-B260-315876F3187F}"/>
          </ac:spMkLst>
        </pc:spChg>
        <pc:picChg chg="add mod">
          <ac:chgData name="Lei Zhang" userId="67127bbb53b93471" providerId="LiveId" clId="{3E7DE1A1-A920-4AAB-B6A9-EC23BCDC2DCC}" dt="2018-10-01T03:30:19.522" v="300" actId="1076"/>
          <ac:picMkLst>
            <pc:docMk/>
            <pc:sldMk cId="382713027" sldId="414"/>
            <ac:picMk id="1026" creationId="{80221234-4BAA-4DCE-98E7-BDC0C3765A7F}"/>
          </ac:picMkLst>
        </pc:picChg>
      </pc:sldChg>
      <pc:sldChg chg="addSp delSp modSp add">
        <pc:chgData name="Lei Zhang" userId="67127bbb53b93471" providerId="LiveId" clId="{3E7DE1A1-A920-4AAB-B6A9-EC23BCDC2DCC}" dt="2018-10-01T03:33:03.472" v="333" actId="1076"/>
        <pc:sldMkLst>
          <pc:docMk/>
          <pc:sldMk cId="2497785831" sldId="415"/>
        </pc:sldMkLst>
        <pc:spChg chg="del">
          <ac:chgData name="Lei Zhang" userId="67127bbb53b93471" providerId="LiveId" clId="{3E7DE1A1-A920-4AAB-B6A9-EC23BCDC2DCC}" dt="2018-10-01T03:31:22.563" v="311" actId="478"/>
          <ac:spMkLst>
            <pc:docMk/>
            <pc:sldMk cId="2497785831" sldId="415"/>
            <ac:spMk id="2" creationId="{1F9B1CBB-6E58-41DC-938E-3EE7E9A3412D}"/>
          </ac:spMkLst>
        </pc:spChg>
        <pc:spChg chg="del">
          <ac:chgData name="Lei Zhang" userId="67127bbb53b93471" providerId="LiveId" clId="{3E7DE1A1-A920-4AAB-B6A9-EC23BCDC2DCC}" dt="2018-10-01T03:31:20.954" v="310" actId="478"/>
          <ac:spMkLst>
            <pc:docMk/>
            <pc:sldMk cId="2497785831" sldId="415"/>
            <ac:spMk id="3" creationId="{1D98F627-2BB4-4EB3-B7D4-3584BB4971E9}"/>
          </ac:spMkLst>
        </pc:spChg>
        <pc:spChg chg="add mod">
          <ac:chgData name="Lei Zhang" userId="67127bbb53b93471" providerId="LiveId" clId="{3E7DE1A1-A920-4AAB-B6A9-EC23BCDC2DCC}" dt="2018-10-01T03:32:58.991" v="332" actId="14100"/>
          <ac:spMkLst>
            <pc:docMk/>
            <pc:sldMk cId="2497785831" sldId="415"/>
            <ac:spMk id="4" creationId="{61D192A7-55EE-4DFF-8DF9-A58CCBE7832B}"/>
          </ac:spMkLst>
        </pc:spChg>
        <pc:picChg chg="add mod">
          <ac:chgData name="Lei Zhang" userId="67127bbb53b93471" providerId="LiveId" clId="{3E7DE1A1-A920-4AAB-B6A9-EC23BCDC2DCC}" dt="2018-10-01T03:33:03.472" v="333" actId="1076"/>
          <ac:picMkLst>
            <pc:docMk/>
            <pc:sldMk cId="2497785831" sldId="415"/>
            <ac:picMk id="2050" creationId="{15DCEDED-64DD-4038-98FC-B248C2B97FB8}"/>
          </ac:picMkLst>
        </pc:picChg>
      </pc:sldChg>
      <pc:sldChg chg="addSp delSp modSp add">
        <pc:chgData name="Lei Zhang" userId="67127bbb53b93471" providerId="LiveId" clId="{3E7DE1A1-A920-4AAB-B6A9-EC23BCDC2DCC}" dt="2018-10-01T03:35:53.126" v="365" actId="1076"/>
        <pc:sldMkLst>
          <pc:docMk/>
          <pc:sldMk cId="1127236650" sldId="416"/>
        </pc:sldMkLst>
        <pc:spChg chg="del">
          <ac:chgData name="Lei Zhang" userId="67127bbb53b93471" providerId="LiveId" clId="{3E7DE1A1-A920-4AAB-B6A9-EC23BCDC2DCC}" dt="2018-10-01T03:34:03.126" v="335" actId="478"/>
          <ac:spMkLst>
            <pc:docMk/>
            <pc:sldMk cId="1127236650" sldId="416"/>
            <ac:spMk id="2" creationId="{6CC47339-B43D-4DE3-944D-6186FCDBF652}"/>
          </ac:spMkLst>
        </pc:spChg>
        <pc:spChg chg="del">
          <ac:chgData name="Lei Zhang" userId="67127bbb53b93471" providerId="LiveId" clId="{3E7DE1A1-A920-4AAB-B6A9-EC23BCDC2DCC}" dt="2018-10-01T03:34:03.126" v="335" actId="478"/>
          <ac:spMkLst>
            <pc:docMk/>
            <pc:sldMk cId="1127236650" sldId="416"/>
            <ac:spMk id="3" creationId="{6DC39840-1B2E-49F2-814A-BEA81F4CF0BD}"/>
          </ac:spMkLst>
        </pc:spChg>
        <pc:spChg chg="add del">
          <ac:chgData name="Lei Zhang" userId="67127bbb53b93471" providerId="LiveId" clId="{3E7DE1A1-A920-4AAB-B6A9-EC23BCDC2DCC}" dt="2018-10-01T03:34:06.635" v="337"/>
          <ac:spMkLst>
            <pc:docMk/>
            <pc:sldMk cId="1127236650" sldId="416"/>
            <ac:spMk id="4" creationId="{FBE8230C-9C21-46DB-9D4F-8413AE63D94E}"/>
          </ac:spMkLst>
        </pc:spChg>
        <pc:spChg chg="add mod">
          <ac:chgData name="Lei Zhang" userId="67127bbb53b93471" providerId="LiveId" clId="{3E7DE1A1-A920-4AAB-B6A9-EC23BCDC2DCC}" dt="2018-10-01T03:34:41.559" v="355" actId="14100"/>
          <ac:spMkLst>
            <pc:docMk/>
            <pc:sldMk cId="1127236650" sldId="416"/>
            <ac:spMk id="5" creationId="{BE02E390-BE72-4C27-996F-58FFECD71F49}"/>
          </ac:spMkLst>
        </pc:spChg>
        <pc:picChg chg="add mod">
          <ac:chgData name="Lei Zhang" userId="67127bbb53b93471" providerId="LiveId" clId="{3E7DE1A1-A920-4AAB-B6A9-EC23BCDC2DCC}" dt="2018-10-01T03:34:56.499" v="357" actId="1076"/>
          <ac:picMkLst>
            <pc:docMk/>
            <pc:sldMk cId="1127236650" sldId="416"/>
            <ac:picMk id="3074" creationId="{AB8A56A8-E8BA-4257-8550-642FA4D5F1E6}"/>
          </ac:picMkLst>
        </pc:picChg>
        <pc:picChg chg="add mod">
          <ac:chgData name="Lei Zhang" userId="67127bbb53b93471" providerId="LiveId" clId="{3E7DE1A1-A920-4AAB-B6A9-EC23BCDC2DCC}" dt="2018-10-01T03:35:26.699" v="360" actId="1076"/>
          <ac:picMkLst>
            <pc:docMk/>
            <pc:sldMk cId="1127236650" sldId="416"/>
            <ac:picMk id="3076" creationId="{54452F04-ED0B-4238-8693-98933570C4F7}"/>
          </ac:picMkLst>
        </pc:picChg>
        <pc:picChg chg="add mod">
          <ac:chgData name="Lei Zhang" userId="67127bbb53b93471" providerId="LiveId" clId="{3E7DE1A1-A920-4AAB-B6A9-EC23BCDC2DCC}" dt="2018-10-01T03:35:53.126" v="365" actId="1076"/>
          <ac:picMkLst>
            <pc:docMk/>
            <pc:sldMk cId="1127236650" sldId="416"/>
            <ac:picMk id="3078" creationId="{8F5B9DEC-7D94-4291-9F53-682173714017}"/>
          </ac:picMkLst>
        </pc:picChg>
      </pc:sldChg>
      <pc:sldChg chg="addSp modSp add">
        <pc:chgData name="Lei Zhang" userId="67127bbb53b93471" providerId="LiveId" clId="{3E7DE1A1-A920-4AAB-B6A9-EC23BCDC2DCC}" dt="2018-10-01T03:39:35.799" v="699" actId="1076"/>
        <pc:sldMkLst>
          <pc:docMk/>
          <pc:sldMk cId="1832414185" sldId="417"/>
        </pc:sldMkLst>
        <pc:spChg chg="mod">
          <ac:chgData name="Lei Zhang" userId="67127bbb53b93471" providerId="LiveId" clId="{3E7DE1A1-A920-4AAB-B6A9-EC23BCDC2DCC}" dt="2018-10-01T03:36:16.045" v="404" actId="20577"/>
          <ac:spMkLst>
            <pc:docMk/>
            <pc:sldMk cId="1832414185" sldId="417"/>
            <ac:spMk id="2" creationId="{C9F6A0CC-D94A-4FC2-B68C-2111928744C7}"/>
          </ac:spMkLst>
        </pc:spChg>
        <pc:spChg chg="mod">
          <ac:chgData name="Lei Zhang" userId="67127bbb53b93471" providerId="LiveId" clId="{3E7DE1A1-A920-4AAB-B6A9-EC23BCDC2DCC}" dt="2018-10-01T03:39:26.013" v="697" actId="6549"/>
          <ac:spMkLst>
            <pc:docMk/>
            <pc:sldMk cId="1832414185" sldId="417"/>
            <ac:spMk id="3" creationId="{6D11F234-DF6E-4DAF-84C9-C29FEA4DF08B}"/>
          </ac:spMkLst>
        </pc:spChg>
        <pc:picChg chg="add mod">
          <ac:chgData name="Lei Zhang" userId="67127bbb53b93471" providerId="LiveId" clId="{3E7DE1A1-A920-4AAB-B6A9-EC23BCDC2DCC}" dt="2018-10-01T03:39:30.964" v="698" actId="14100"/>
          <ac:picMkLst>
            <pc:docMk/>
            <pc:sldMk cId="1832414185" sldId="417"/>
            <ac:picMk id="4" creationId="{DBC9D605-2C7A-4410-968D-7FD147CF19A7}"/>
          </ac:picMkLst>
        </pc:picChg>
        <pc:picChg chg="add mod">
          <ac:chgData name="Lei Zhang" userId="67127bbb53b93471" providerId="LiveId" clId="{3E7DE1A1-A920-4AAB-B6A9-EC23BCDC2DCC}" dt="2018-10-01T03:39:35.799" v="699" actId="1076"/>
          <ac:picMkLst>
            <pc:docMk/>
            <pc:sldMk cId="1832414185" sldId="417"/>
            <ac:picMk id="5" creationId="{F228F8F1-3DB4-406B-BA6C-01969B4C211B}"/>
          </ac:picMkLst>
        </pc:picChg>
      </pc:sldChg>
      <pc:sldChg chg="addSp modSp add">
        <pc:chgData name="Lei Zhang" userId="67127bbb53b93471" providerId="LiveId" clId="{3E7DE1A1-A920-4AAB-B6A9-EC23BCDC2DCC}" dt="2018-10-01T03:44:18.435" v="899" actId="1076"/>
        <pc:sldMkLst>
          <pc:docMk/>
          <pc:sldMk cId="3496312400" sldId="418"/>
        </pc:sldMkLst>
        <pc:spChg chg="mod">
          <ac:chgData name="Lei Zhang" userId="67127bbb53b93471" providerId="LiveId" clId="{3E7DE1A1-A920-4AAB-B6A9-EC23BCDC2DCC}" dt="2018-10-01T03:39:54.181" v="738" actId="20577"/>
          <ac:spMkLst>
            <pc:docMk/>
            <pc:sldMk cId="3496312400" sldId="418"/>
            <ac:spMk id="2" creationId="{67316115-1A1F-475A-8882-2340E0AE012A}"/>
          </ac:spMkLst>
        </pc:spChg>
        <pc:spChg chg="mod">
          <ac:chgData name="Lei Zhang" userId="67127bbb53b93471" providerId="LiveId" clId="{3E7DE1A1-A920-4AAB-B6A9-EC23BCDC2DCC}" dt="2018-10-01T03:44:01.144" v="896" actId="6549"/>
          <ac:spMkLst>
            <pc:docMk/>
            <pc:sldMk cId="3496312400" sldId="418"/>
            <ac:spMk id="3" creationId="{B78F1B8F-2D3E-4E7A-B22C-CB3E13C3F100}"/>
          </ac:spMkLst>
        </pc:spChg>
        <pc:picChg chg="add mod">
          <ac:chgData name="Lei Zhang" userId="67127bbb53b93471" providerId="LiveId" clId="{3E7DE1A1-A920-4AAB-B6A9-EC23BCDC2DCC}" dt="2018-10-01T03:43:31.736" v="875" actId="1076"/>
          <ac:picMkLst>
            <pc:docMk/>
            <pc:sldMk cId="3496312400" sldId="418"/>
            <ac:picMk id="4" creationId="{0EA579E2-F9F7-44B7-A006-FB846694C461}"/>
          </ac:picMkLst>
        </pc:picChg>
        <pc:picChg chg="add mod">
          <ac:chgData name="Lei Zhang" userId="67127bbb53b93471" providerId="LiveId" clId="{3E7DE1A1-A920-4AAB-B6A9-EC23BCDC2DCC}" dt="2018-10-01T03:44:15.329" v="898" actId="1076"/>
          <ac:picMkLst>
            <pc:docMk/>
            <pc:sldMk cId="3496312400" sldId="418"/>
            <ac:picMk id="5" creationId="{2DFEB329-2927-48B4-9830-62BC1F5D9E05}"/>
          </ac:picMkLst>
        </pc:picChg>
        <pc:picChg chg="add mod">
          <ac:chgData name="Lei Zhang" userId="67127bbb53b93471" providerId="LiveId" clId="{3E7DE1A1-A920-4AAB-B6A9-EC23BCDC2DCC}" dt="2018-10-01T03:43:26.936" v="874" actId="1076"/>
          <ac:picMkLst>
            <pc:docMk/>
            <pc:sldMk cId="3496312400" sldId="418"/>
            <ac:picMk id="6" creationId="{667FC0BF-900D-4E07-89B7-8F22FBC2A2CB}"/>
          </ac:picMkLst>
        </pc:picChg>
        <pc:picChg chg="add mod">
          <ac:chgData name="Lei Zhang" userId="67127bbb53b93471" providerId="LiveId" clId="{3E7DE1A1-A920-4AAB-B6A9-EC23BCDC2DCC}" dt="2018-10-01T03:44:18.435" v="899" actId="1076"/>
          <ac:picMkLst>
            <pc:docMk/>
            <pc:sldMk cId="3496312400" sldId="418"/>
            <ac:picMk id="7" creationId="{A7E284D5-3B93-4AB6-A4FA-A69EDA69DD59}"/>
          </ac:picMkLst>
        </pc:picChg>
      </pc:sldChg>
      <pc:sldChg chg="add del">
        <pc:chgData name="Lei Zhang" userId="67127bbb53b93471" providerId="LiveId" clId="{3E7DE1A1-A920-4AAB-B6A9-EC23BCDC2DCC}" dt="2018-10-01T03:45:00.975" v="902" actId="2696"/>
        <pc:sldMkLst>
          <pc:docMk/>
          <pc:sldMk cId="127944907" sldId="419"/>
        </pc:sldMkLst>
      </pc:sldChg>
      <pc:sldChg chg="add del">
        <pc:chgData name="Lei Zhang" userId="67127bbb53b93471" providerId="LiveId" clId="{3E7DE1A1-A920-4AAB-B6A9-EC23BCDC2DCC}" dt="2018-10-01T03:41:39.023" v="853"/>
        <pc:sldMkLst>
          <pc:docMk/>
          <pc:sldMk cId="2678189434" sldId="419"/>
        </pc:sldMkLst>
      </pc:sldChg>
      <pc:sldChg chg="modSp add">
        <pc:chgData name="Lei Zhang" userId="67127bbb53b93471" providerId="LiveId" clId="{3E7DE1A1-A920-4AAB-B6A9-EC23BCDC2DCC}" dt="2018-10-01T03:45:14.538" v="920" actId="20577"/>
        <pc:sldMkLst>
          <pc:docMk/>
          <pc:sldMk cId="6888256" sldId="2366"/>
        </pc:sldMkLst>
        <pc:spChg chg="mod">
          <ac:chgData name="Lei Zhang" userId="67127bbb53b93471" providerId="LiveId" clId="{3E7DE1A1-A920-4AAB-B6A9-EC23BCDC2DCC}" dt="2018-10-01T03:45:14.538" v="920" actId="20577"/>
          <ac:spMkLst>
            <pc:docMk/>
            <pc:sldMk cId="6888256" sldId="2366"/>
            <ac:spMk id="2" creationId="{E35C4B50-FDED-455D-BAB8-359F93223AA6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LFW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AlexNet</c:v>
                </c:pt>
                <c:pt idx="1">
                  <c:v>VGG</c:v>
                </c:pt>
                <c:pt idx="2">
                  <c:v>ResNet-10</c:v>
                </c:pt>
                <c:pt idx="3">
                  <c:v>ResNet-18</c:v>
                </c:pt>
                <c:pt idx="4">
                  <c:v>ResNet-34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96.97</c:v>
                </c:pt>
                <c:pt idx="1">
                  <c:v>97.33</c:v>
                </c:pt>
                <c:pt idx="2">
                  <c:v>97.53</c:v>
                </c:pt>
                <c:pt idx="3">
                  <c:v>98.63</c:v>
                </c:pt>
                <c:pt idx="4">
                  <c:v>98.88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52-4DF3-9DD2-D6A71261A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2724032"/>
        <c:axId val="432722720"/>
      </c:barChart>
      <c:catAx>
        <c:axId val="43272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2722720"/>
        <c:crosses val="autoZero"/>
        <c:auto val="1"/>
        <c:lblAlgn val="ctr"/>
        <c:lblOffset val="100"/>
        <c:noMultiLvlLbl val="0"/>
      </c:catAx>
      <c:valAx>
        <c:axId val="43272272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2724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A7FFE6-CD67-4055-AC84-578116BF5BDC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2E3ABD-3576-4D74-8539-9675AF270E30}">
      <dgm:prSet phldrT="[Text]" custT="1"/>
      <dgm:spPr/>
      <dgm:t>
        <a:bodyPr/>
        <a:lstStyle/>
        <a:p>
          <a:r>
            <a:rPr lang="en-US" sz="2400" dirty="0"/>
            <a:t>Data</a:t>
          </a:r>
        </a:p>
      </dgm:t>
    </dgm:pt>
    <dgm:pt modelId="{382E57CA-D451-4B31-BB48-C029E70007A6}" type="parTrans" cxnId="{0BE1372F-8248-4925-9A0E-0A6D49AF7C0C}">
      <dgm:prSet/>
      <dgm:spPr/>
      <dgm:t>
        <a:bodyPr/>
        <a:lstStyle/>
        <a:p>
          <a:endParaRPr lang="en-US" sz="1800"/>
        </a:p>
      </dgm:t>
    </dgm:pt>
    <dgm:pt modelId="{92E3D0F9-927D-492E-BA6C-95BD6E55B3F6}" type="sibTrans" cxnId="{0BE1372F-8248-4925-9A0E-0A6D49AF7C0C}">
      <dgm:prSet/>
      <dgm:spPr/>
      <dgm:t>
        <a:bodyPr/>
        <a:lstStyle/>
        <a:p>
          <a:endParaRPr lang="en-US" sz="1800"/>
        </a:p>
      </dgm:t>
    </dgm:pt>
    <dgm:pt modelId="{47502708-70B7-4ABF-BB24-B448A0E46110}">
      <dgm:prSet phldrT="[Text]" custT="1"/>
      <dgm:spPr/>
      <dgm:t>
        <a:bodyPr/>
        <a:lstStyle/>
        <a:p>
          <a:r>
            <a:rPr lang="en-US" sz="2400" dirty="0"/>
            <a:t>Computing Power</a:t>
          </a:r>
        </a:p>
      </dgm:t>
    </dgm:pt>
    <dgm:pt modelId="{6E5EE10A-D834-4511-820E-B57AADF7005E}" type="parTrans" cxnId="{52FCA196-3E30-47AE-A969-016BE573E9A6}">
      <dgm:prSet/>
      <dgm:spPr/>
      <dgm:t>
        <a:bodyPr/>
        <a:lstStyle/>
        <a:p>
          <a:endParaRPr lang="en-US" sz="1800"/>
        </a:p>
      </dgm:t>
    </dgm:pt>
    <dgm:pt modelId="{2B0645C5-4A8D-4603-8C97-0976E738DF2B}" type="sibTrans" cxnId="{52FCA196-3E30-47AE-A969-016BE573E9A6}">
      <dgm:prSet/>
      <dgm:spPr/>
      <dgm:t>
        <a:bodyPr/>
        <a:lstStyle/>
        <a:p>
          <a:endParaRPr lang="en-US" sz="1800"/>
        </a:p>
      </dgm:t>
    </dgm:pt>
    <dgm:pt modelId="{DF6436CF-E90D-4C10-98E8-30AC3990A518}">
      <dgm:prSet phldrT="[Text]" custT="1"/>
      <dgm:spPr/>
      <dgm:t>
        <a:bodyPr/>
        <a:lstStyle/>
        <a:p>
          <a:r>
            <a:rPr lang="en-US" sz="2400" dirty="0"/>
            <a:t>Algorithm</a:t>
          </a:r>
        </a:p>
      </dgm:t>
    </dgm:pt>
    <dgm:pt modelId="{DCFF6DCD-4EA6-4695-A692-03B0866F4D3E}" type="parTrans" cxnId="{AF55274F-1390-42DA-9673-358AA82BF8A3}">
      <dgm:prSet/>
      <dgm:spPr/>
      <dgm:t>
        <a:bodyPr/>
        <a:lstStyle/>
        <a:p>
          <a:endParaRPr lang="en-US" sz="1800"/>
        </a:p>
      </dgm:t>
    </dgm:pt>
    <dgm:pt modelId="{F89C0871-6960-46D9-BDB5-5882214B9EAE}" type="sibTrans" cxnId="{AF55274F-1390-42DA-9673-358AA82BF8A3}">
      <dgm:prSet/>
      <dgm:spPr/>
      <dgm:t>
        <a:bodyPr/>
        <a:lstStyle/>
        <a:p>
          <a:endParaRPr lang="en-US" sz="1800"/>
        </a:p>
      </dgm:t>
    </dgm:pt>
    <dgm:pt modelId="{FAD6ABFF-E240-4C55-8E5C-4F25E23A3485}" type="pres">
      <dgm:prSet presAssocID="{13A7FFE6-CD67-4055-AC84-578116BF5BDC}" presName="compositeShape" presStyleCnt="0">
        <dgm:presLayoutVars>
          <dgm:chMax val="7"/>
          <dgm:dir/>
          <dgm:resizeHandles val="exact"/>
        </dgm:presLayoutVars>
      </dgm:prSet>
      <dgm:spPr/>
    </dgm:pt>
    <dgm:pt modelId="{2A759A53-0053-474C-8A3A-E89A0B736ADE}" type="pres">
      <dgm:prSet presAssocID="{13A7FFE6-CD67-4055-AC84-578116BF5BDC}" presName="wedge1" presStyleLbl="node1" presStyleIdx="0" presStyleCnt="3"/>
      <dgm:spPr/>
    </dgm:pt>
    <dgm:pt modelId="{631ABBFD-28DD-4DDB-9493-E6E4A348F633}" type="pres">
      <dgm:prSet presAssocID="{13A7FFE6-CD67-4055-AC84-578116BF5BDC}" presName="dummy1a" presStyleCnt="0"/>
      <dgm:spPr/>
    </dgm:pt>
    <dgm:pt modelId="{D4678097-DFE5-4F49-964D-655AC318543F}" type="pres">
      <dgm:prSet presAssocID="{13A7FFE6-CD67-4055-AC84-578116BF5BDC}" presName="dummy1b" presStyleCnt="0"/>
      <dgm:spPr/>
    </dgm:pt>
    <dgm:pt modelId="{D1126321-5DF7-4DC9-A565-18202F3C0901}" type="pres">
      <dgm:prSet presAssocID="{13A7FFE6-CD67-4055-AC84-578116BF5BD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BE90848-1339-4EA2-9C66-49404A6E4E31}" type="pres">
      <dgm:prSet presAssocID="{13A7FFE6-CD67-4055-AC84-578116BF5BDC}" presName="wedge2" presStyleLbl="node1" presStyleIdx="1" presStyleCnt="3"/>
      <dgm:spPr/>
    </dgm:pt>
    <dgm:pt modelId="{77CAD5F8-35BF-40D9-B605-C735F2002953}" type="pres">
      <dgm:prSet presAssocID="{13A7FFE6-CD67-4055-AC84-578116BF5BDC}" presName="dummy2a" presStyleCnt="0"/>
      <dgm:spPr/>
    </dgm:pt>
    <dgm:pt modelId="{52C69E01-4D83-4C54-9233-64C6512F72C1}" type="pres">
      <dgm:prSet presAssocID="{13A7FFE6-CD67-4055-AC84-578116BF5BDC}" presName="dummy2b" presStyleCnt="0"/>
      <dgm:spPr/>
    </dgm:pt>
    <dgm:pt modelId="{325DD974-FB4A-4DB2-A29A-4073F29FFD76}" type="pres">
      <dgm:prSet presAssocID="{13A7FFE6-CD67-4055-AC84-578116BF5BD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E3C843D-EFF2-410F-BFCD-702FB5B90192}" type="pres">
      <dgm:prSet presAssocID="{13A7FFE6-CD67-4055-AC84-578116BF5BDC}" presName="wedge3" presStyleLbl="node1" presStyleIdx="2" presStyleCnt="3"/>
      <dgm:spPr/>
    </dgm:pt>
    <dgm:pt modelId="{D439FE58-B1FB-4618-A01A-6AF5A177FF10}" type="pres">
      <dgm:prSet presAssocID="{13A7FFE6-CD67-4055-AC84-578116BF5BDC}" presName="dummy3a" presStyleCnt="0"/>
      <dgm:spPr/>
    </dgm:pt>
    <dgm:pt modelId="{42CD0DC5-36ED-431B-8517-659E8B0B28BF}" type="pres">
      <dgm:prSet presAssocID="{13A7FFE6-CD67-4055-AC84-578116BF5BDC}" presName="dummy3b" presStyleCnt="0"/>
      <dgm:spPr/>
    </dgm:pt>
    <dgm:pt modelId="{1A833915-CCCD-4B08-930E-BB257F487A20}" type="pres">
      <dgm:prSet presAssocID="{13A7FFE6-CD67-4055-AC84-578116BF5BD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6E3F4E7-04F1-415E-9220-74F6CA000AE9}" type="pres">
      <dgm:prSet presAssocID="{92E3D0F9-927D-492E-BA6C-95BD6E55B3F6}" presName="arrowWedge1" presStyleLbl="fgSibTrans2D1" presStyleIdx="0" presStyleCnt="3"/>
      <dgm:spPr/>
    </dgm:pt>
    <dgm:pt modelId="{022CB1A3-2284-4FA2-9F03-F0AA6AECA4D6}" type="pres">
      <dgm:prSet presAssocID="{2B0645C5-4A8D-4603-8C97-0976E738DF2B}" presName="arrowWedge2" presStyleLbl="fgSibTrans2D1" presStyleIdx="1" presStyleCnt="3"/>
      <dgm:spPr/>
    </dgm:pt>
    <dgm:pt modelId="{E3B83B9F-9D21-48BA-B21F-684E8DDFE30C}" type="pres">
      <dgm:prSet presAssocID="{F89C0871-6960-46D9-BDB5-5882214B9EAE}" presName="arrowWedge3" presStyleLbl="fgSibTrans2D1" presStyleIdx="2" presStyleCnt="3"/>
      <dgm:spPr/>
    </dgm:pt>
  </dgm:ptLst>
  <dgm:cxnLst>
    <dgm:cxn modelId="{89A9A31B-C533-4E96-AD5A-885DA5F87764}" type="presOf" srcId="{4F2E3ABD-3576-4D74-8539-9675AF270E30}" destId="{2A759A53-0053-474C-8A3A-E89A0B736ADE}" srcOrd="0" destOrd="0" presId="urn:microsoft.com/office/officeart/2005/8/layout/cycle8"/>
    <dgm:cxn modelId="{A384672D-6A10-4F9C-9401-53AAAE8E51AD}" type="presOf" srcId="{DF6436CF-E90D-4C10-98E8-30AC3990A518}" destId="{5E3C843D-EFF2-410F-BFCD-702FB5B90192}" srcOrd="0" destOrd="0" presId="urn:microsoft.com/office/officeart/2005/8/layout/cycle8"/>
    <dgm:cxn modelId="{0BE1372F-8248-4925-9A0E-0A6D49AF7C0C}" srcId="{13A7FFE6-CD67-4055-AC84-578116BF5BDC}" destId="{4F2E3ABD-3576-4D74-8539-9675AF270E30}" srcOrd="0" destOrd="0" parTransId="{382E57CA-D451-4B31-BB48-C029E70007A6}" sibTransId="{92E3D0F9-927D-492E-BA6C-95BD6E55B3F6}"/>
    <dgm:cxn modelId="{46D3F830-6496-40E3-8E34-45AB8A959346}" type="presOf" srcId="{47502708-70B7-4ABF-BB24-B448A0E46110}" destId="{FBE90848-1339-4EA2-9C66-49404A6E4E31}" srcOrd="0" destOrd="0" presId="urn:microsoft.com/office/officeart/2005/8/layout/cycle8"/>
    <dgm:cxn modelId="{21709866-6874-41F2-8602-3EA260A57546}" type="presOf" srcId="{13A7FFE6-CD67-4055-AC84-578116BF5BDC}" destId="{FAD6ABFF-E240-4C55-8E5C-4F25E23A3485}" srcOrd="0" destOrd="0" presId="urn:microsoft.com/office/officeart/2005/8/layout/cycle8"/>
    <dgm:cxn modelId="{B8C4AA6D-012E-483D-B54F-50D209282347}" type="presOf" srcId="{4F2E3ABD-3576-4D74-8539-9675AF270E30}" destId="{D1126321-5DF7-4DC9-A565-18202F3C0901}" srcOrd="1" destOrd="0" presId="urn:microsoft.com/office/officeart/2005/8/layout/cycle8"/>
    <dgm:cxn modelId="{AF55274F-1390-42DA-9673-358AA82BF8A3}" srcId="{13A7FFE6-CD67-4055-AC84-578116BF5BDC}" destId="{DF6436CF-E90D-4C10-98E8-30AC3990A518}" srcOrd="2" destOrd="0" parTransId="{DCFF6DCD-4EA6-4695-A692-03B0866F4D3E}" sibTransId="{F89C0871-6960-46D9-BDB5-5882214B9EAE}"/>
    <dgm:cxn modelId="{52FCA196-3E30-47AE-A969-016BE573E9A6}" srcId="{13A7FFE6-CD67-4055-AC84-578116BF5BDC}" destId="{47502708-70B7-4ABF-BB24-B448A0E46110}" srcOrd="1" destOrd="0" parTransId="{6E5EE10A-D834-4511-820E-B57AADF7005E}" sibTransId="{2B0645C5-4A8D-4603-8C97-0976E738DF2B}"/>
    <dgm:cxn modelId="{DC378BB6-3C10-4C36-8831-D841F167E124}" type="presOf" srcId="{47502708-70B7-4ABF-BB24-B448A0E46110}" destId="{325DD974-FB4A-4DB2-A29A-4073F29FFD76}" srcOrd="1" destOrd="0" presId="urn:microsoft.com/office/officeart/2005/8/layout/cycle8"/>
    <dgm:cxn modelId="{50D352CF-F1DA-4332-A0EA-FAFDBBC09757}" type="presOf" srcId="{DF6436CF-E90D-4C10-98E8-30AC3990A518}" destId="{1A833915-CCCD-4B08-930E-BB257F487A20}" srcOrd="1" destOrd="0" presId="urn:microsoft.com/office/officeart/2005/8/layout/cycle8"/>
    <dgm:cxn modelId="{857FFB20-4F40-41E7-8B50-0C523FAA3474}" type="presParOf" srcId="{FAD6ABFF-E240-4C55-8E5C-4F25E23A3485}" destId="{2A759A53-0053-474C-8A3A-E89A0B736ADE}" srcOrd="0" destOrd="0" presId="urn:microsoft.com/office/officeart/2005/8/layout/cycle8"/>
    <dgm:cxn modelId="{369ECE65-A9A5-4409-8CB5-4159F1124310}" type="presParOf" srcId="{FAD6ABFF-E240-4C55-8E5C-4F25E23A3485}" destId="{631ABBFD-28DD-4DDB-9493-E6E4A348F633}" srcOrd="1" destOrd="0" presId="urn:microsoft.com/office/officeart/2005/8/layout/cycle8"/>
    <dgm:cxn modelId="{5EB03FC3-EBE1-47AE-9C1F-F0B6FA03C8D8}" type="presParOf" srcId="{FAD6ABFF-E240-4C55-8E5C-4F25E23A3485}" destId="{D4678097-DFE5-4F49-964D-655AC318543F}" srcOrd="2" destOrd="0" presId="urn:microsoft.com/office/officeart/2005/8/layout/cycle8"/>
    <dgm:cxn modelId="{0BFF9957-748D-47F2-9A15-D7692058510F}" type="presParOf" srcId="{FAD6ABFF-E240-4C55-8E5C-4F25E23A3485}" destId="{D1126321-5DF7-4DC9-A565-18202F3C0901}" srcOrd="3" destOrd="0" presId="urn:microsoft.com/office/officeart/2005/8/layout/cycle8"/>
    <dgm:cxn modelId="{505EBB3B-691C-400D-ABC4-8C303175F06E}" type="presParOf" srcId="{FAD6ABFF-E240-4C55-8E5C-4F25E23A3485}" destId="{FBE90848-1339-4EA2-9C66-49404A6E4E31}" srcOrd="4" destOrd="0" presId="urn:microsoft.com/office/officeart/2005/8/layout/cycle8"/>
    <dgm:cxn modelId="{0AD84576-D944-461E-9F5C-16300FE9A3DA}" type="presParOf" srcId="{FAD6ABFF-E240-4C55-8E5C-4F25E23A3485}" destId="{77CAD5F8-35BF-40D9-B605-C735F2002953}" srcOrd="5" destOrd="0" presId="urn:microsoft.com/office/officeart/2005/8/layout/cycle8"/>
    <dgm:cxn modelId="{1CC8D1A7-0067-4180-9E74-20B760CD78A0}" type="presParOf" srcId="{FAD6ABFF-E240-4C55-8E5C-4F25E23A3485}" destId="{52C69E01-4D83-4C54-9233-64C6512F72C1}" srcOrd="6" destOrd="0" presId="urn:microsoft.com/office/officeart/2005/8/layout/cycle8"/>
    <dgm:cxn modelId="{B2B60C0E-FD3F-45BE-BE57-419ABFDBFFA3}" type="presParOf" srcId="{FAD6ABFF-E240-4C55-8E5C-4F25E23A3485}" destId="{325DD974-FB4A-4DB2-A29A-4073F29FFD76}" srcOrd="7" destOrd="0" presId="urn:microsoft.com/office/officeart/2005/8/layout/cycle8"/>
    <dgm:cxn modelId="{1D6E9FF1-4EC6-4F3F-B179-B23CD841705D}" type="presParOf" srcId="{FAD6ABFF-E240-4C55-8E5C-4F25E23A3485}" destId="{5E3C843D-EFF2-410F-BFCD-702FB5B90192}" srcOrd="8" destOrd="0" presId="urn:microsoft.com/office/officeart/2005/8/layout/cycle8"/>
    <dgm:cxn modelId="{6230401C-8600-4398-B199-EF9F1519D6B7}" type="presParOf" srcId="{FAD6ABFF-E240-4C55-8E5C-4F25E23A3485}" destId="{D439FE58-B1FB-4618-A01A-6AF5A177FF10}" srcOrd="9" destOrd="0" presId="urn:microsoft.com/office/officeart/2005/8/layout/cycle8"/>
    <dgm:cxn modelId="{7719BA72-7D4C-4248-819C-6359BA8F3995}" type="presParOf" srcId="{FAD6ABFF-E240-4C55-8E5C-4F25E23A3485}" destId="{42CD0DC5-36ED-431B-8517-659E8B0B28BF}" srcOrd="10" destOrd="0" presId="urn:microsoft.com/office/officeart/2005/8/layout/cycle8"/>
    <dgm:cxn modelId="{4357290F-781B-42A5-B7A2-76FE7E7F98E2}" type="presParOf" srcId="{FAD6ABFF-E240-4C55-8E5C-4F25E23A3485}" destId="{1A833915-CCCD-4B08-930E-BB257F487A20}" srcOrd="11" destOrd="0" presId="urn:microsoft.com/office/officeart/2005/8/layout/cycle8"/>
    <dgm:cxn modelId="{AE934265-1DEB-417C-8865-968E4C067A39}" type="presParOf" srcId="{FAD6ABFF-E240-4C55-8E5C-4F25E23A3485}" destId="{E6E3F4E7-04F1-415E-9220-74F6CA000AE9}" srcOrd="12" destOrd="0" presId="urn:microsoft.com/office/officeart/2005/8/layout/cycle8"/>
    <dgm:cxn modelId="{E492D56C-A3D2-4847-975D-8ABB897FE80E}" type="presParOf" srcId="{FAD6ABFF-E240-4C55-8E5C-4F25E23A3485}" destId="{022CB1A3-2284-4FA2-9F03-F0AA6AECA4D6}" srcOrd="13" destOrd="0" presId="urn:microsoft.com/office/officeart/2005/8/layout/cycle8"/>
    <dgm:cxn modelId="{8C0C8456-967F-4476-A956-61A87C3BCDB9}" type="presParOf" srcId="{FAD6ABFF-E240-4C55-8E5C-4F25E23A3485}" destId="{E3B83B9F-9D21-48BA-B21F-684E8DDFE30C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759A53-0053-474C-8A3A-E89A0B736ADE}">
      <dsp:nvSpPr>
        <dsp:cNvPr id="0" name=""/>
        <dsp:cNvSpPr/>
      </dsp:nvSpPr>
      <dsp:spPr>
        <a:xfrm>
          <a:off x="3293662" y="317032"/>
          <a:ext cx="4097034" cy="4097034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</a:t>
          </a:r>
        </a:p>
      </dsp:txBody>
      <dsp:txXfrm>
        <a:off x="5452896" y="1185213"/>
        <a:ext cx="1463226" cy="1219355"/>
      </dsp:txXfrm>
    </dsp:sp>
    <dsp:sp modelId="{FBE90848-1339-4EA2-9C66-49404A6E4E31}">
      <dsp:nvSpPr>
        <dsp:cNvPr id="0" name=""/>
        <dsp:cNvSpPr/>
      </dsp:nvSpPr>
      <dsp:spPr>
        <a:xfrm>
          <a:off x="3209282" y="463355"/>
          <a:ext cx="4097034" cy="4097034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Computing Power</a:t>
          </a:r>
        </a:p>
      </dsp:txBody>
      <dsp:txXfrm>
        <a:off x="4184767" y="3121550"/>
        <a:ext cx="2194839" cy="1073032"/>
      </dsp:txXfrm>
    </dsp:sp>
    <dsp:sp modelId="{5E3C843D-EFF2-410F-BFCD-702FB5B90192}">
      <dsp:nvSpPr>
        <dsp:cNvPr id="0" name=""/>
        <dsp:cNvSpPr/>
      </dsp:nvSpPr>
      <dsp:spPr>
        <a:xfrm>
          <a:off x="3124903" y="317032"/>
          <a:ext cx="4097034" cy="4097034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Algorithm</a:t>
          </a:r>
        </a:p>
      </dsp:txBody>
      <dsp:txXfrm>
        <a:off x="3599476" y="1185213"/>
        <a:ext cx="1463226" cy="1219355"/>
      </dsp:txXfrm>
    </dsp:sp>
    <dsp:sp modelId="{E6E3F4E7-04F1-415E-9220-74F6CA000AE9}">
      <dsp:nvSpPr>
        <dsp:cNvPr id="0" name=""/>
        <dsp:cNvSpPr/>
      </dsp:nvSpPr>
      <dsp:spPr>
        <a:xfrm>
          <a:off x="3040374" y="63406"/>
          <a:ext cx="4604286" cy="460428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CB1A3-2284-4FA2-9F03-F0AA6AECA4D6}">
      <dsp:nvSpPr>
        <dsp:cNvPr id="0" name=""/>
        <dsp:cNvSpPr/>
      </dsp:nvSpPr>
      <dsp:spPr>
        <a:xfrm>
          <a:off x="2955656" y="209470"/>
          <a:ext cx="4604286" cy="460428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B83B9F-9D21-48BA-B21F-684E8DDFE30C}">
      <dsp:nvSpPr>
        <dsp:cNvPr id="0" name=""/>
        <dsp:cNvSpPr/>
      </dsp:nvSpPr>
      <dsp:spPr>
        <a:xfrm>
          <a:off x="2870939" y="63406"/>
          <a:ext cx="4604286" cy="460428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5AF8C-F646-4EAE-82D1-7DBC3DAFB85B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60F2C-70B5-47ED-8E21-A341A0359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2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00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67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56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67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62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Learning 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9/30/2018 9:47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7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C30375-3CCF-4335-BD9D-CF5C024C56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093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92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0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44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57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44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11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92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21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00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54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3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48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32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27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6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8EFE5-7E54-460F-A10D-1517614A82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73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C30375-3CCF-4335-BD9D-CF5C024C56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95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C30375-3CCF-4335-BD9D-CF5C024C567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06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44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32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62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52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9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60F2C-70B5-47ED-8E21-A341A03595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4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F7B7-2A1E-4993-9A4F-1CD81381220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3A07-ACE9-4588-A0D2-6AD537A27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99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F7B7-2A1E-4993-9A4F-1CD81381220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3A07-ACE9-4588-A0D2-6AD537A27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97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F7B7-2A1E-4993-9A4F-1CD81381220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3A07-ACE9-4588-A0D2-6AD537A27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280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60567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94"/>
            </a:lvl2pPr>
            <a:lvl3pPr marL="183880" indent="0">
              <a:buNone/>
              <a:defRPr sz="1594"/>
            </a:lvl3pPr>
            <a:lvl4pPr marL="367761" indent="0">
              <a:buNone/>
              <a:defRPr sz="1406"/>
            </a:lvl4pPr>
            <a:lvl5pPr marL="551640" indent="0">
              <a:buNone/>
              <a:defRPr sz="1406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033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87915" y="3161773"/>
            <a:ext cx="11653523" cy="262539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843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Machine Learning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758" y="479504"/>
            <a:ext cx="1522404" cy="3261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87915" y="5663854"/>
            <a:ext cx="9994611" cy="91436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50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May 28 – 29, 2015  •  MSCC</a:t>
            </a:r>
          </a:p>
        </p:txBody>
      </p:sp>
    </p:spTree>
    <p:extLst>
      <p:ext uri="{BB962C8B-B14F-4D97-AF65-F5344CB8AC3E}">
        <p14:creationId xmlns:p14="http://schemas.microsoft.com/office/powerpoint/2010/main" val="156942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8944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1313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710932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310802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992189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726083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F7B7-2A1E-4993-9A4F-1CD81381220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3A07-ACE9-4588-A0D2-6AD537A27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368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046942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240" y="1186356"/>
            <a:ext cx="9859116" cy="2690921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240" y="3877276"/>
            <a:ext cx="9860674" cy="1793104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7080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240" y="1186356"/>
            <a:ext cx="9859116" cy="3587473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7402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9903020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76261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8515443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4522322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314322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37167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2405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F7B7-2A1E-4993-9A4F-1CD81381220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3A07-ACE9-4588-A0D2-6AD537A27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136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41725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66112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0391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7537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92891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F7B7-2A1E-4993-9A4F-1CD813812209}" type="datetimeFigureOut">
              <a:rPr lang="en-US" smtClean="0">
                <a:solidFill>
                  <a:srgbClr val="FFFFFF"/>
                </a:solidFill>
              </a:rPr>
              <a:pPr/>
              <a:t>9/30/2018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3A07-ACE9-4588-A0D2-6AD537A27A4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65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F7B7-2A1E-4993-9A4F-1CD81381220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3A07-ACE9-4588-A0D2-6AD537A27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01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F7B7-2A1E-4993-9A4F-1CD81381220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3A07-ACE9-4588-A0D2-6AD537A27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F7B7-2A1E-4993-9A4F-1CD81381220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3A07-ACE9-4588-A0D2-6AD537A27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84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F7B7-2A1E-4993-9A4F-1CD81381220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3A07-ACE9-4588-A0D2-6AD537A27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7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F7B7-2A1E-4993-9A4F-1CD81381220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3A07-ACE9-4588-A0D2-6AD537A27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4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F7B7-2A1E-4993-9A4F-1CD81381220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3A07-ACE9-4588-A0D2-6AD537A27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55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4F7B7-2A1E-4993-9A4F-1CD81381220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13A07-ACE9-4588-A0D2-6AD537A27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6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93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18" Type="http://schemas.openxmlformats.org/officeDocument/2006/relationships/image" Target="../media/image38.jpeg"/><Relationship Id="rId26" Type="http://schemas.openxmlformats.org/officeDocument/2006/relationships/image" Target="../media/image46.jpeg"/><Relationship Id="rId39" Type="http://schemas.openxmlformats.org/officeDocument/2006/relationships/image" Target="../media/image59.png"/><Relationship Id="rId3" Type="http://schemas.openxmlformats.org/officeDocument/2006/relationships/image" Target="../media/image23.png"/><Relationship Id="rId21" Type="http://schemas.openxmlformats.org/officeDocument/2006/relationships/image" Target="../media/image41.jpeg"/><Relationship Id="rId34" Type="http://schemas.openxmlformats.org/officeDocument/2006/relationships/image" Target="../media/image54.jpe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17" Type="http://schemas.openxmlformats.org/officeDocument/2006/relationships/image" Target="../media/image37.jpeg"/><Relationship Id="rId25" Type="http://schemas.openxmlformats.org/officeDocument/2006/relationships/image" Target="../media/image45.jpeg"/><Relationship Id="rId33" Type="http://schemas.openxmlformats.org/officeDocument/2006/relationships/image" Target="../media/image53.jpeg"/><Relationship Id="rId38" Type="http://schemas.openxmlformats.org/officeDocument/2006/relationships/image" Target="../media/image58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jpeg"/><Relationship Id="rId20" Type="http://schemas.openxmlformats.org/officeDocument/2006/relationships/image" Target="../media/image40.jpeg"/><Relationship Id="rId29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24" Type="http://schemas.openxmlformats.org/officeDocument/2006/relationships/image" Target="../media/image44.jpeg"/><Relationship Id="rId32" Type="http://schemas.openxmlformats.org/officeDocument/2006/relationships/image" Target="../media/image52.jpeg"/><Relationship Id="rId37" Type="http://schemas.openxmlformats.org/officeDocument/2006/relationships/image" Target="../media/image57.jpeg"/><Relationship Id="rId5" Type="http://schemas.openxmlformats.org/officeDocument/2006/relationships/image" Target="../media/image25.png"/><Relationship Id="rId15" Type="http://schemas.openxmlformats.org/officeDocument/2006/relationships/image" Target="../media/image35.jpeg"/><Relationship Id="rId23" Type="http://schemas.openxmlformats.org/officeDocument/2006/relationships/image" Target="../media/image43.jpeg"/><Relationship Id="rId28" Type="http://schemas.openxmlformats.org/officeDocument/2006/relationships/image" Target="../media/image48.jpeg"/><Relationship Id="rId36" Type="http://schemas.openxmlformats.org/officeDocument/2006/relationships/image" Target="../media/image56.jpeg"/><Relationship Id="rId10" Type="http://schemas.openxmlformats.org/officeDocument/2006/relationships/image" Target="../media/image30.jpeg"/><Relationship Id="rId19" Type="http://schemas.openxmlformats.org/officeDocument/2006/relationships/image" Target="../media/image39.jpeg"/><Relationship Id="rId31" Type="http://schemas.openxmlformats.org/officeDocument/2006/relationships/image" Target="../media/image51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4.jpeg"/><Relationship Id="rId22" Type="http://schemas.openxmlformats.org/officeDocument/2006/relationships/image" Target="../media/image42.jpeg"/><Relationship Id="rId27" Type="http://schemas.openxmlformats.org/officeDocument/2006/relationships/image" Target="../media/image47.jpeg"/><Relationship Id="rId30" Type="http://schemas.openxmlformats.org/officeDocument/2006/relationships/image" Target="../media/image50.jpeg"/><Relationship Id="rId35" Type="http://schemas.openxmlformats.org/officeDocument/2006/relationships/image" Target="../media/image5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tmp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tmp"/><Relationship Id="rId5" Type="http://schemas.openxmlformats.org/officeDocument/2006/relationships/image" Target="../media/image66.tmp"/><Relationship Id="rId4" Type="http://schemas.openxmlformats.org/officeDocument/2006/relationships/image" Target="../media/image65.tm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9.png"/><Relationship Id="rId7" Type="http://schemas.openxmlformats.org/officeDocument/2006/relationships/hyperlink" Target="http://knowledge.microsoft.com/588e3f00-0ad7-60a7-704d-097930c71a9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tmp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aptionbot.ai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ng.com/images/search?q=steve+jobs+actor&amp;view=detailv2&amp;&amp;id=8C0ADDFD884C3124CE99CAA5A6407FEBC8118C0E&amp;selectedIndex=3&amp;ccid=%2bM2m3Ky6&amp;simid=608022500936386561&amp;thid=OIP.Mf8cda6dcacba69490cb225781e277be9o0&amp;ajaxhist=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hyperlink" Target="http://www.bing.com/images/search?q=friends&amp;view=detailv2&amp;&amp;id=F504B1CC4E96110A6B868212FAA826A45D7F9335&amp;selectedIndex=14&amp;ccid=8vN7%2bnsp&amp;simid=608014808644059847&amp;thid=OIP.Mf2f37bfa7b295666a72be424ad7491e4o0&amp;ajaxhist=0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9.png"/><Relationship Id="rId7" Type="http://schemas.openxmlformats.org/officeDocument/2006/relationships/hyperlink" Target="http://knowledge.microsoft.com/588e3f00-0ad7-60a7-704d-097930c71a9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tmp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tmp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celeb.org/download/aligned" TargetMode="External"/><Relationship Id="rId2" Type="http://schemas.openxmlformats.org/officeDocument/2006/relationships/hyperlink" Target="https://www.msceleb.org/download/cropp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sceleb.org/download/devset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jpeg"/><Relationship Id="rId4" Type="http://schemas.openxmlformats.org/officeDocument/2006/relationships/image" Target="../media/image83.png"/><Relationship Id="rId9" Type="http://schemas.openxmlformats.org/officeDocument/2006/relationships/image" Target="../media/image8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n.com/2017/03/20/world/china-toilet-paper-thieves-face-recognition-trnd/index.html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3" Type="http://schemas.openxmlformats.org/officeDocument/2006/relationships/image" Target="../media/image102.jpeg"/><Relationship Id="rId7" Type="http://schemas.openxmlformats.org/officeDocument/2006/relationships/hyperlink" Target="http://knowledge.microsoft.com/588e3f00-0ad7-60a7-704d-097930c71a9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aclu.org/blog/privacy-technology/surveillance-technologies/amazons-face-recognition-falsely-matched-2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ind/cs/1/au:+Hariharan_B/0/1/0/all/0/1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6.png"/><Relationship Id="rId4" Type="http://schemas.openxmlformats.org/officeDocument/2006/relationships/hyperlink" Target="https://arxiv.org/find/cs/1/au:+Girshick_R/0/1/0/all/0/1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leizhang@microsoft.co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sceleb.org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122363"/>
            <a:ext cx="10210800" cy="1803717"/>
          </a:xfrm>
        </p:spPr>
        <p:txBody>
          <a:bodyPr>
            <a:normAutofit/>
          </a:bodyPr>
          <a:lstStyle/>
          <a:p>
            <a:r>
              <a:rPr lang="en-US" sz="4800" dirty="0"/>
              <a:t>Large-Scale Face Recognition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19362"/>
          </a:xfrm>
        </p:spPr>
        <p:txBody>
          <a:bodyPr>
            <a:normAutofit/>
          </a:bodyPr>
          <a:lstStyle/>
          <a:p>
            <a:r>
              <a:rPr lang="en-US" sz="2800" dirty="0"/>
              <a:t>Lei Zhang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  <a:p>
            <a:r>
              <a:rPr lang="en-US" dirty="0"/>
              <a:t>October 2, 2018</a:t>
            </a:r>
          </a:p>
        </p:txBody>
      </p:sp>
      <p:pic>
        <p:nvPicPr>
          <p:cNvPr id="1028" name="Picture 4" descr="Image result for microsoft">
            <a:extLst>
              <a:ext uri="{FF2B5EF4-FFF2-40B4-BE49-F238E27FC236}">
                <a16:creationId xmlns:a16="http://schemas.microsoft.com/office/drawing/2014/main" id="{C5D806EE-569B-483D-B3FF-7CC475BFE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8" t="33875" r="18134" b="36125"/>
          <a:stretch/>
        </p:blipFill>
        <p:spPr bwMode="auto">
          <a:xfrm>
            <a:off x="48596" y="0"/>
            <a:ext cx="3191880" cy="99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2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8AAD91-0F04-4F8A-B54B-01350749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Story Behind MS-Celeb-1M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6ADC05-82FB-420F-BA7C-6C74BC3BA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48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 Grand Challenge in Search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0353"/>
            <a:ext cx="10515600" cy="101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– Can We Recognize As Many As Possible Entities on the Web?</a:t>
            </a:r>
          </a:p>
          <a:p>
            <a:pPr marL="0" indent="0">
              <a:buNone/>
            </a:pPr>
            <a:r>
              <a:rPr lang="en-US" sz="2400" dirty="0"/>
              <a:t>    </a:t>
            </a:r>
            <a:r>
              <a:rPr lang="en-US" sz="2400" i="1" dirty="0"/>
              <a:t>– How Many? And How Accurate?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6120" y="3574965"/>
            <a:ext cx="80342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400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6" name="Picture 2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570" y="3643918"/>
            <a:ext cx="1627291" cy="168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233" y="3728773"/>
            <a:ext cx="2251377" cy="168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urved Right Arrow 9"/>
          <p:cNvSpPr/>
          <p:nvPr/>
        </p:nvSpPr>
        <p:spPr>
          <a:xfrm rot="5400000">
            <a:off x="5239100" y="2540141"/>
            <a:ext cx="721532" cy="2396336"/>
          </a:xfrm>
          <a:prstGeom prst="curvedRightArrow">
            <a:avLst/>
          </a:prstGeom>
          <a:gradFill>
            <a:gsLst>
              <a:gs pos="0">
                <a:schemeClr val="bg2">
                  <a:lumMod val="40000"/>
                  <a:lumOff val="60000"/>
                </a:schemeClr>
              </a:gs>
              <a:gs pos="30000">
                <a:schemeClr val="bg2">
                  <a:lumMod val="40000"/>
                  <a:lumOff val="60000"/>
                </a:schemeClr>
              </a:gs>
              <a:gs pos="64999">
                <a:schemeClr val="accent3">
                  <a:lumMod val="40000"/>
                  <a:lumOff val="60000"/>
                </a:schemeClr>
              </a:gs>
              <a:gs pos="100000">
                <a:srgbClr val="92D050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 rot="16200000">
            <a:off x="5356611" y="3914115"/>
            <a:ext cx="635872" cy="2396334"/>
          </a:xfrm>
          <a:prstGeom prst="curvedRightArrow">
            <a:avLst/>
          </a:prstGeom>
          <a:gradFill>
            <a:gsLst>
              <a:gs pos="0">
                <a:srgbClr val="92D050"/>
              </a:gs>
              <a:gs pos="30000">
                <a:schemeClr val="accent3">
                  <a:lumMod val="60000"/>
                  <a:lumOff val="40000"/>
                </a:schemeClr>
              </a:gs>
              <a:gs pos="64999">
                <a:schemeClr val="bg2">
                  <a:lumMod val="40000"/>
                  <a:lumOff val="60000"/>
                </a:schemeClr>
              </a:gs>
              <a:gs pos="100000">
                <a:schemeClr val="bg2">
                  <a:lumMod val="40000"/>
                  <a:lumOff val="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39955" y="2825916"/>
            <a:ext cx="271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How to collect data?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39955" y="5527295"/>
            <a:ext cx="271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How to recognize?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56360" y="3920776"/>
            <a:ext cx="89274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People</a:t>
            </a:r>
          </a:p>
          <a:p>
            <a:r>
              <a:rPr lang="en-US" sz="1600" dirty="0"/>
              <a:t>Location</a:t>
            </a:r>
          </a:p>
          <a:p>
            <a:r>
              <a:rPr lang="en-US" sz="1600" dirty="0"/>
              <a:t>Movie</a:t>
            </a:r>
          </a:p>
          <a:p>
            <a:r>
              <a:rPr lang="en-US" sz="1600" dirty="0"/>
              <a:t>Book</a:t>
            </a:r>
          </a:p>
          <a:p>
            <a:r>
              <a:rPr lang="en-US" sz="1600" dirty="0"/>
              <a:t>Animal</a:t>
            </a:r>
          </a:p>
          <a:p>
            <a:r>
              <a:rPr lang="en-US" sz="1600" dirty="0"/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06456" y="2928895"/>
            <a:ext cx="2152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Base</a:t>
            </a:r>
          </a:p>
          <a:p>
            <a:pPr algn="ctr"/>
            <a:r>
              <a:rPr lang="en-US" sz="1400" dirty="0"/>
              <a:t>1B entities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13622" y="2928895"/>
            <a:ext cx="2170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Image Search Index</a:t>
            </a:r>
          </a:p>
          <a:p>
            <a:pPr algn="ctr"/>
            <a:r>
              <a:rPr lang="en-US" sz="1400" dirty="0"/>
              <a:t>10B+ Images</a:t>
            </a:r>
          </a:p>
        </p:txBody>
      </p:sp>
    </p:spTree>
    <p:extLst>
      <p:ext uri="{BB962C8B-B14F-4D97-AF65-F5344CB8AC3E}">
        <p14:creationId xmlns:p14="http://schemas.microsoft.com/office/powerpoint/2010/main" val="4094881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7179644" y="3096939"/>
          <a:ext cx="1935834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5278">
                  <a:extLst>
                    <a:ext uri="{9D8B030D-6E8A-4147-A177-3AD203B41FA5}">
                      <a16:colId xmlns:a16="http://schemas.microsoft.com/office/drawing/2014/main" val="1788700447"/>
                    </a:ext>
                  </a:extLst>
                </a:gridCol>
                <a:gridCol w="645278">
                  <a:extLst>
                    <a:ext uri="{9D8B030D-6E8A-4147-A177-3AD203B41FA5}">
                      <a16:colId xmlns:a16="http://schemas.microsoft.com/office/drawing/2014/main" val="2609472510"/>
                    </a:ext>
                  </a:extLst>
                </a:gridCol>
                <a:gridCol w="645278">
                  <a:extLst>
                    <a:ext uri="{9D8B030D-6E8A-4147-A177-3AD203B41FA5}">
                      <a16:colId xmlns:a16="http://schemas.microsoft.com/office/drawing/2014/main" val="1124182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  <a:sym typeface="Symbol" panose="05050102010706020507" pitchFamily="18" charset="2"/>
                        </a:rPr>
                        <a:t>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012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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407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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024451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514132" y="3077030"/>
            <a:ext cx="1012596" cy="1159525"/>
          </a:xfrm>
          <a:prstGeom prst="rect">
            <a:avLst/>
          </a:prstGeom>
          <a:solidFill>
            <a:srgbClr val="5B9BD5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83134" y="1150370"/>
            <a:ext cx="161606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rPr>
              <a:t>Entity Detection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13" y="3077030"/>
            <a:ext cx="2052289" cy="1539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Katy Perry NRJ 2014 3.jpg"/>
          <p:cNvPicPr>
            <a:picLocks noGrp="1"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22959" y="3136600"/>
            <a:ext cx="358342" cy="50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Katy Perry NRJ 2014 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0985" y="3210145"/>
            <a:ext cx="358342" cy="50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Katy Perry NRJ 2014 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9150" y="3283690"/>
            <a:ext cx="358342" cy="50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Katy Perry NRJ 2014 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7315" y="3357235"/>
            <a:ext cx="358342" cy="50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www.townofrome.com/templates/Itta%20Bena/images/html_ic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741" y="2869386"/>
            <a:ext cx="642122" cy="64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www.townofrome.com/templates/Itta%20Bena/images/html_ic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509" y="3117487"/>
            <a:ext cx="642122" cy="64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www.townofrome.com/templates/Itta%20Bena/images/html_ic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314" y="3516197"/>
            <a:ext cx="642122" cy="64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ttp://www.townofrome.com/templates/Itta%20Bena/images/html_ic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509" y="3823889"/>
            <a:ext cx="642122" cy="64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V="1">
            <a:off x="3081301" y="3163525"/>
            <a:ext cx="470233" cy="738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>
            <a:off x="3081301" y="3389883"/>
            <a:ext cx="757851" cy="48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075223" y="3516914"/>
            <a:ext cx="440761" cy="169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9327" y="3686649"/>
            <a:ext cx="827670" cy="447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028"/>
          <p:cNvSpPr txBox="1"/>
          <p:nvPr/>
        </p:nvSpPr>
        <p:spPr>
          <a:xfrm>
            <a:off x="3915435" y="2784919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e1,e2</a:t>
            </a:r>
          </a:p>
        </p:txBody>
      </p:sp>
      <p:sp>
        <p:nvSpPr>
          <p:cNvPr id="21" name="TextBox 37"/>
          <p:cNvSpPr txBox="1"/>
          <p:nvPr/>
        </p:nvSpPr>
        <p:spPr>
          <a:xfrm>
            <a:off x="4154884" y="313660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e1</a:t>
            </a:r>
          </a:p>
        </p:txBody>
      </p:sp>
      <p:sp>
        <p:nvSpPr>
          <p:cNvPr id="22" name="TextBox 38"/>
          <p:cNvSpPr txBox="1"/>
          <p:nvPr/>
        </p:nvSpPr>
        <p:spPr>
          <a:xfrm>
            <a:off x="3994641" y="353204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e1,e3</a:t>
            </a:r>
          </a:p>
        </p:txBody>
      </p:sp>
      <p:sp>
        <p:nvSpPr>
          <p:cNvPr id="23" name="TextBox 39"/>
          <p:cNvSpPr txBox="1"/>
          <p:nvPr/>
        </p:nvSpPr>
        <p:spPr>
          <a:xfrm>
            <a:off x="4207068" y="386722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e2</a:t>
            </a:r>
          </a:p>
        </p:txBody>
      </p:sp>
      <p:sp>
        <p:nvSpPr>
          <p:cNvPr id="24" name="Right Brace 23"/>
          <p:cNvSpPr/>
          <p:nvPr/>
        </p:nvSpPr>
        <p:spPr>
          <a:xfrm>
            <a:off x="4701886" y="2869386"/>
            <a:ext cx="159330" cy="1596625"/>
          </a:xfrm>
          <a:prstGeom prst="rightBrace">
            <a:avLst>
              <a:gd name="adj1" fmla="val 55401"/>
              <a:gd name="adj2" fmla="val 48506"/>
            </a:avLst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TextBox 1041"/>
          <p:cNvSpPr txBox="1"/>
          <p:nvPr/>
        </p:nvSpPr>
        <p:spPr>
          <a:xfrm>
            <a:off x="6092748" y="3200167"/>
            <a:ext cx="4171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e1</a:t>
            </a:r>
          </a:p>
          <a:p>
            <a:r>
              <a:rPr lang="en-US" dirty="0"/>
              <a:t>e2</a:t>
            </a:r>
          </a:p>
          <a:p>
            <a:r>
              <a:rPr lang="en-US" dirty="0"/>
              <a:t>e3</a:t>
            </a:r>
          </a:p>
        </p:txBody>
      </p:sp>
      <p:pic>
        <p:nvPicPr>
          <p:cNvPr id="27" name="Picture 26" descr="Katy Perry NRJ 2014 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056" y="3283690"/>
            <a:ext cx="495930" cy="70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5063018" y="3524094"/>
            <a:ext cx="385478" cy="258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36257" y="2736291"/>
            <a:ext cx="15240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rPr>
              <a:t>Image Index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460226" y="4527116"/>
            <a:ext cx="1260345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entity score, </a:t>
            </a:r>
          </a:p>
          <a:p>
            <a:r>
              <a:rPr lang="en-US" sz="1600" dirty="0"/>
              <a:t>page context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7459454" y="3138193"/>
            <a:ext cx="217004" cy="1048515"/>
            <a:chOff x="6402412" y="3914241"/>
            <a:chExt cx="217004" cy="1048515"/>
          </a:xfrm>
        </p:grpSpPr>
        <p:pic>
          <p:nvPicPr>
            <p:cNvPr id="38" name="Picture 37" descr="Katy Perry NRJ 2014 3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5476" y="3914241"/>
              <a:ext cx="213940" cy="302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Katy Perry NRJ 2014 3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2412" y="4272892"/>
              <a:ext cx="213940" cy="302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 descr="Katy Perry NRJ 2014 3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2412" y="4660322"/>
              <a:ext cx="213940" cy="302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Right Arrow 46"/>
          <p:cNvSpPr/>
          <p:nvPr/>
        </p:nvSpPr>
        <p:spPr>
          <a:xfrm>
            <a:off x="6597870" y="3532726"/>
            <a:ext cx="490596" cy="249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6065372" y="2138310"/>
            <a:ext cx="1611086" cy="653142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 Consistency Model</a:t>
            </a:r>
          </a:p>
        </p:txBody>
      </p:sp>
      <p:sp>
        <p:nvSpPr>
          <p:cNvPr id="50" name="Right Arrow 49"/>
          <p:cNvSpPr/>
          <p:nvPr/>
        </p:nvSpPr>
        <p:spPr>
          <a:xfrm rot="5400000">
            <a:off x="6598632" y="3030348"/>
            <a:ext cx="526139" cy="2125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51" name="Table 50"/>
          <p:cNvGraphicFramePr>
            <a:graphicFrameLocks noGrp="1"/>
          </p:cNvGraphicFramePr>
          <p:nvPr/>
        </p:nvGraphicFramePr>
        <p:xfrm>
          <a:off x="4460565" y="404913"/>
          <a:ext cx="2089588" cy="1341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7152">
                  <a:extLst>
                    <a:ext uri="{9D8B030D-6E8A-4147-A177-3AD203B41FA5}">
                      <a16:colId xmlns:a16="http://schemas.microsoft.com/office/drawing/2014/main" val="187385601"/>
                    </a:ext>
                  </a:extLst>
                </a:gridCol>
                <a:gridCol w="1224428">
                  <a:extLst>
                    <a:ext uri="{9D8B030D-6E8A-4147-A177-3AD203B41FA5}">
                      <a16:colId xmlns:a16="http://schemas.microsoft.com/office/drawing/2014/main" val="250556878"/>
                    </a:ext>
                  </a:extLst>
                </a:gridCol>
                <a:gridCol w="398008">
                  <a:extLst>
                    <a:ext uri="{9D8B030D-6E8A-4147-A177-3AD203B41FA5}">
                      <a16:colId xmlns:a16="http://schemas.microsoft.com/office/drawing/2014/main" val="2472271100"/>
                    </a:ext>
                  </a:extLst>
                </a:gridCol>
              </a:tblGrid>
              <a:tr h="33476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Harry Shum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B050"/>
                          </a:solidFill>
                          <a:sym typeface="Symbol" panose="05050102010706020507" pitchFamily="18" charset="2"/>
                        </a:rPr>
                        <a:t>Yes</a:t>
                      </a:r>
                      <a:endParaRPr lang="en-US" sz="11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22280"/>
                  </a:ext>
                </a:extLst>
              </a:tr>
              <a:tr h="33476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Harry Shum Jr.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No</a:t>
                      </a:r>
                      <a:endParaRPr 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534143"/>
                  </a:ext>
                </a:extLst>
              </a:tr>
              <a:tr h="33476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Harry Shum Jr.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Yes</a:t>
                      </a:r>
                      <a:endParaRPr lang="en-US" sz="11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463188"/>
                  </a:ext>
                </a:extLst>
              </a:tr>
              <a:tr h="33476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2014 Ferrari 458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1939842"/>
                  </a:ext>
                </a:extLst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/>
        </p:nvGraphicFramePr>
        <p:xfrm>
          <a:off x="6969223" y="394517"/>
          <a:ext cx="2220215" cy="134944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4043">
                  <a:extLst>
                    <a:ext uri="{9D8B030D-6E8A-4147-A177-3AD203B41FA5}">
                      <a16:colId xmlns:a16="http://schemas.microsoft.com/office/drawing/2014/main" val="616700903"/>
                    </a:ext>
                  </a:extLst>
                </a:gridCol>
                <a:gridCol w="444043">
                  <a:extLst>
                    <a:ext uri="{9D8B030D-6E8A-4147-A177-3AD203B41FA5}">
                      <a16:colId xmlns:a16="http://schemas.microsoft.com/office/drawing/2014/main" val="588855061"/>
                    </a:ext>
                  </a:extLst>
                </a:gridCol>
                <a:gridCol w="444043">
                  <a:extLst>
                    <a:ext uri="{9D8B030D-6E8A-4147-A177-3AD203B41FA5}">
                      <a16:colId xmlns:a16="http://schemas.microsoft.com/office/drawing/2014/main" val="901063524"/>
                    </a:ext>
                  </a:extLst>
                </a:gridCol>
                <a:gridCol w="444043">
                  <a:extLst>
                    <a:ext uri="{9D8B030D-6E8A-4147-A177-3AD203B41FA5}">
                      <a16:colId xmlns:a16="http://schemas.microsoft.com/office/drawing/2014/main" val="4016755676"/>
                    </a:ext>
                  </a:extLst>
                </a:gridCol>
                <a:gridCol w="444043">
                  <a:extLst>
                    <a:ext uri="{9D8B030D-6E8A-4147-A177-3AD203B41FA5}">
                      <a16:colId xmlns:a16="http://schemas.microsoft.com/office/drawing/2014/main" val="3352312797"/>
                    </a:ext>
                  </a:extLst>
                </a:gridCol>
              </a:tblGrid>
              <a:tr h="337362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327602"/>
                  </a:ext>
                </a:extLst>
              </a:tr>
              <a:tr h="337362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2032348"/>
                  </a:ext>
                </a:extLst>
              </a:tr>
              <a:tr h="337362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0139875"/>
                  </a:ext>
                </a:extLst>
              </a:tr>
              <a:tr h="337362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686834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4792835" y="120818"/>
            <a:ext cx="1572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Ground Truth Data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331228" y="107159"/>
            <a:ext cx="156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Matching Features</a:t>
            </a:r>
          </a:p>
        </p:txBody>
      </p:sp>
      <p:sp>
        <p:nvSpPr>
          <p:cNvPr id="62" name="Right Arrow 61"/>
          <p:cNvSpPr/>
          <p:nvPr/>
        </p:nvSpPr>
        <p:spPr>
          <a:xfrm>
            <a:off x="6606007" y="1026919"/>
            <a:ext cx="312376" cy="233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57" name="Group 1"/>
          <p:cNvGrpSpPr/>
          <p:nvPr/>
        </p:nvGrpSpPr>
        <p:grpSpPr>
          <a:xfrm>
            <a:off x="4548254" y="438427"/>
            <a:ext cx="282820" cy="1287035"/>
            <a:chOff x="4434754" y="441128"/>
            <a:chExt cx="282820" cy="1287035"/>
          </a:xfrm>
        </p:grpSpPr>
        <p:pic>
          <p:nvPicPr>
            <p:cNvPr id="2050" name="Picture 2" descr="Harry Shum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9873" y="775089"/>
              <a:ext cx="259251" cy="259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arry Shum, Jr.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4754" y="1111382"/>
              <a:ext cx="282820" cy="282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Harry Shum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464" y="441128"/>
              <a:ext cx="259251" cy="259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2014 Ferrari 45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4754" y="1445343"/>
              <a:ext cx="282820" cy="282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Rounded Rectangle 63"/>
          <p:cNvSpPr/>
          <p:nvPr/>
        </p:nvSpPr>
        <p:spPr>
          <a:xfrm>
            <a:off x="6056158" y="4513561"/>
            <a:ext cx="1611086" cy="65314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Visual Consistency Model</a:t>
            </a:r>
          </a:p>
        </p:txBody>
      </p:sp>
      <p:sp>
        <p:nvSpPr>
          <p:cNvPr id="65" name="Right Arrow 64"/>
          <p:cNvSpPr/>
          <p:nvPr/>
        </p:nvSpPr>
        <p:spPr>
          <a:xfrm rot="16200000" flipV="1">
            <a:off x="6598633" y="4067809"/>
            <a:ext cx="526139" cy="2125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6" name="Right Brace 65"/>
          <p:cNvSpPr/>
          <p:nvPr/>
        </p:nvSpPr>
        <p:spPr>
          <a:xfrm rot="5400000">
            <a:off x="6752305" y="1094555"/>
            <a:ext cx="145134" cy="1596625"/>
          </a:xfrm>
          <a:prstGeom prst="rightBrace">
            <a:avLst>
              <a:gd name="adj1" fmla="val 55401"/>
              <a:gd name="adj2" fmla="val 48506"/>
            </a:avLst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1537608" y="3003390"/>
            <a:ext cx="1052684" cy="206755"/>
          </a:xfrm>
          <a:custGeom>
            <a:avLst/>
            <a:gdLst>
              <a:gd name="connsiteX0" fmla="*/ 0 w 1582309"/>
              <a:gd name="connsiteY0" fmla="*/ 786055 h 786055"/>
              <a:gd name="connsiteX1" fmla="*/ 731520 w 1582309"/>
              <a:gd name="connsiteY1" fmla="*/ 30681 h 786055"/>
              <a:gd name="connsiteX2" fmla="*/ 1431235 w 1582309"/>
              <a:gd name="connsiteY2" fmla="*/ 205610 h 786055"/>
              <a:gd name="connsiteX3" fmla="*/ 1582309 w 1582309"/>
              <a:gd name="connsiteY3" fmla="*/ 746298 h 786055"/>
              <a:gd name="connsiteX0" fmla="*/ 0 w 1582309"/>
              <a:gd name="connsiteY0" fmla="*/ 665164 h 665164"/>
              <a:gd name="connsiteX1" fmla="*/ 508883 w 1582309"/>
              <a:gd name="connsiteY1" fmla="*/ 60865 h 665164"/>
              <a:gd name="connsiteX2" fmla="*/ 1431235 w 1582309"/>
              <a:gd name="connsiteY2" fmla="*/ 84719 h 665164"/>
              <a:gd name="connsiteX3" fmla="*/ 1582309 w 1582309"/>
              <a:gd name="connsiteY3" fmla="*/ 625407 h 665164"/>
              <a:gd name="connsiteX0" fmla="*/ 0 w 1582309"/>
              <a:gd name="connsiteY0" fmla="*/ 654791 h 654791"/>
              <a:gd name="connsiteX1" fmla="*/ 508883 w 1582309"/>
              <a:gd name="connsiteY1" fmla="*/ 50492 h 654791"/>
              <a:gd name="connsiteX2" fmla="*/ 1152939 w 1582309"/>
              <a:gd name="connsiteY2" fmla="*/ 98200 h 654791"/>
              <a:gd name="connsiteX3" fmla="*/ 1582309 w 1582309"/>
              <a:gd name="connsiteY3" fmla="*/ 615034 h 654791"/>
              <a:gd name="connsiteX0" fmla="*/ 0 w 1582309"/>
              <a:gd name="connsiteY0" fmla="*/ 615006 h 615006"/>
              <a:gd name="connsiteX1" fmla="*/ 453224 w 1582309"/>
              <a:gd name="connsiteY1" fmla="*/ 74317 h 615006"/>
              <a:gd name="connsiteX2" fmla="*/ 1152939 w 1582309"/>
              <a:gd name="connsiteY2" fmla="*/ 58415 h 615006"/>
              <a:gd name="connsiteX3" fmla="*/ 1582309 w 1582309"/>
              <a:gd name="connsiteY3" fmla="*/ 575249 h 615006"/>
              <a:gd name="connsiteX0" fmla="*/ 0 w 1582309"/>
              <a:gd name="connsiteY0" fmla="*/ 626700 h 626700"/>
              <a:gd name="connsiteX1" fmla="*/ 453224 w 1582309"/>
              <a:gd name="connsiteY1" fmla="*/ 86011 h 626700"/>
              <a:gd name="connsiteX2" fmla="*/ 1152939 w 1582309"/>
              <a:gd name="connsiteY2" fmla="*/ 70109 h 626700"/>
              <a:gd name="connsiteX3" fmla="*/ 1582309 w 1582309"/>
              <a:gd name="connsiteY3" fmla="*/ 586943 h 626700"/>
              <a:gd name="connsiteX0" fmla="*/ 0 w 1582309"/>
              <a:gd name="connsiteY0" fmla="*/ 610297 h 610297"/>
              <a:gd name="connsiteX1" fmla="*/ 453224 w 1582309"/>
              <a:gd name="connsiteY1" fmla="*/ 69608 h 610297"/>
              <a:gd name="connsiteX2" fmla="*/ 1184744 w 1582309"/>
              <a:gd name="connsiteY2" fmla="*/ 61657 h 610297"/>
              <a:gd name="connsiteX3" fmla="*/ 1582309 w 1582309"/>
              <a:gd name="connsiteY3" fmla="*/ 570540 h 610297"/>
              <a:gd name="connsiteX0" fmla="*/ 0 w 1582309"/>
              <a:gd name="connsiteY0" fmla="*/ 619681 h 619681"/>
              <a:gd name="connsiteX1" fmla="*/ 453224 w 1582309"/>
              <a:gd name="connsiteY1" fmla="*/ 78992 h 619681"/>
              <a:gd name="connsiteX2" fmla="*/ 1184744 w 1582309"/>
              <a:gd name="connsiteY2" fmla="*/ 71041 h 619681"/>
              <a:gd name="connsiteX3" fmla="*/ 1582309 w 1582309"/>
              <a:gd name="connsiteY3" fmla="*/ 579924 h 619681"/>
              <a:gd name="connsiteX0" fmla="*/ 0 w 1582309"/>
              <a:gd name="connsiteY0" fmla="*/ 619681 h 619681"/>
              <a:gd name="connsiteX1" fmla="*/ 453224 w 1582309"/>
              <a:gd name="connsiteY1" fmla="*/ 78992 h 619681"/>
              <a:gd name="connsiteX2" fmla="*/ 1184744 w 1582309"/>
              <a:gd name="connsiteY2" fmla="*/ 71041 h 619681"/>
              <a:gd name="connsiteX3" fmla="*/ 1582309 w 1582309"/>
              <a:gd name="connsiteY3" fmla="*/ 579924 h 619681"/>
              <a:gd name="connsiteX0" fmla="*/ 0 w 1582309"/>
              <a:gd name="connsiteY0" fmla="*/ 619681 h 619681"/>
              <a:gd name="connsiteX1" fmla="*/ 453224 w 1582309"/>
              <a:gd name="connsiteY1" fmla="*/ 78992 h 619681"/>
              <a:gd name="connsiteX2" fmla="*/ 1184744 w 1582309"/>
              <a:gd name="connsiteY2" fmla="*/ 71041 h 619681"/>
              <a:gd name="connsiteX3" fmla="*/ 1582309 w 1582309"/>
              <a:gd name="connsiteY3" fmla="*/ 579924 h 619681"/>
              <a:gd name="connsiteX0" fmla="*/ 0 w 1582309"/>
              <a:gd name="connsiteY0" fmla="*/ 598747 h 598747"/>
              <a:gd name="connsiteX1" fmla="*/ 453224 w 1582309"/>
              <a:gd name="connsiteY1" fmla="*/ 58058 h 598747"/>
              <a:gd name="connsiteX2" fmla="*/ 1152939 w 1582309"/>
              <a:gd name="connsiteY2" fmla="*/ 87675 h 598747"/>
              <a:gd name="connsiteX3" fmla="*/ 1582309 w 1582309"/>
              <a:gd name="connsiteY3" fmla="*/ 558990 h 598747"/>
              <a:gd name="connsiteX0" fmla="*/ 0 w 1582309"/>
              <a:gd name="connsiteY0" fmla="*/ 598747 h 598747"/>
              <a:gd name="connsiteX1" fmla="*/ 453224 w 1582309"/>
              <a:gd name="connsiteY1" fmla="*/ 58058 h 598747"/>
              <a:gd name="connsiteX2" fmla="*/ 1152939 w 1582309"/>
              <a:gd name="connsiteY2" fmla="*/ 87675 h 598747"/>
              <a:gd name="connsiteX3" fmla="*/ 1582309 w 1582309"/>
              <a:gd name="connsiteY3" fmla="*/ 558990 h 598747"/>
              <a:gd name="connsiteX0" fmla="*/ 0 w 1582309"/>
              <a:gd name="connsiteY0" fmla="*/ 598747 h 598747"/>
              <a:gd name="connsiteX1" fmla="*/ 453224 w 1582309"/>
              <a:gd name="connsiteY1" fmla="*/ 58058 h 598747"/>
              <a:gd name="connsiteX2" fmla="*/ 1152939 w 1582309"/>
              <a:gd name="connsiteY2" fmla="*/ 87675 h 598747"/>
              <a:gd name="connsiteX3" fmla="*/ 1582309 w 1582309"/>
              <a:gd name="connsiteY3" fmla="*/ 558990 h 598747"/>
              <a:gd name="connsiteX0" fmla="*/ 0 w 1582309"/>
              <a:gd name="connsiteY0" fmla="*/ 601955 h 601955"/>
              <a:gd name="connsiteX1" fmla="*/ 453224 w 1582309"/>
              <a:gd name="connsiteY1" fmla="*/ 61266 h 601955"/>
              <a:gd name="connsiteX2" fmla="*/ 1152939 w 1582309"/>
              <a:gd name="connsiteY2" fmla="*/ 90883 h 601955"/>
              <a:gd name="connsiteX3" fmla="*/ 1582309 w 1582309"/>
              <a:gd name="connsiteY3" fmla="*/ 562198 h 601955"/>
              <a:gd name="connsiteX0" fmla="*/ 0 w 1582309"/>
              <a:gd name="connsiteY0" fmla="*/ 601955 h 601955"/>
              <a:gd name="connsiteX1" fmla="*/ 453224 w 1582309"/>
              <a:gd name="connsiteY1" fmla="*/ 61266 h 601955"/>
              <a:gd name="connsiteX2" fmla="*/ 1152939 w 1582309"/>
              <a:gd name="connsiteY2" fmla="*/ 90883 h 601955"/>
              <a:gd name="connsiteX3" fmla="*/ 1582309 w 1582309"/>
              <a:gd name="connsiteY3" fmla="*/ 562198 h 60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309" h="601955">
                <a:moveTo>
                  <a:pt x="0" y="601955"/>
                </a:moveTo>
                <a:cubicBezTo>
                  <a:pt x="174929" y="266126"/>
                  <a:pt x="261068" y="146445"/>
                  <a:pt x="453224" y="61266"/>
                </a:cubicBezTo>
                <a:cubicBezTo>
                  <a:pt x="645380" y="-23913"/>
                  <a:pt x="972709" y="-25852"/>
                  <a:pt x="1152939" y="90883"/>
                </a:cubicBezTo>
                <a:cubicBezTo>
                  <a:pt x="1333169" y="207618"/>
                  <a:pt x="1426597" y="305971"/>
                  <a:pt x="1582309" y="562198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9" name="Table 68"/>
          <p:cNvGraphicFramePr>
            <a:graphicFrameLocks noGrp="1"/>
          </p:cNvGraphicFramePr>
          <p:nvPr/>
        </p:nvGraphicFramePr>
        <p:xfrm>
          <a:off x="5467983" y="5449453"/>
          <a:ext cx="2750370" cy="12319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05360">
                  <a:extLst>
                    <a:ext uri="{9D8B030D-6E8A-4147-A177-3AD203B41FA5}">
                      <a16:colId xmlns:a16="http://schemas.microsoft.com/office/drawing/2014/main" val="2421956859"/>
                    </a:ext>
                  </a:extLst>
                </a:gridCol>
                <a:gridCol w="1945010">
                  <a:extLst>
                    <a:ext uri="{9D8B030D-6E8A-4147-A177-3AD203B41FA5}">
                      <a16:colId xmlns:a16="http://schemas.microsoft.com/office/drawing/2014/main" val="2213143365"/>
                    </a:ext>
                  </a:extLst>
                </a:gridCol>
              </a:tblGrid>
              <a:tr h="30797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People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521474"/>
                  </a:ext>
                </a:extLst>
              </a:tr>
              <a:tr h="30797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Company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181271"/>
                  </a:ext>
                </a:extLst>
              </a:tr>
              <a:tr h="30797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961897"/>
                  </a:ext>
                </a:extLst>
              </a:tr>
              <a:tr h="30797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University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217882"/>
                  </a:ext>
                </a:extLst>
              </a:tr>
            </a:tbl>
          </a:graphicData>
        </a:graphic>
      </p:graphicFrame>
      <p:pic>
        <p:nvPicPr>
          <p:cNvPr id="2056" name="Picture 8" descr="Vincent van Gogh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63537" y="5492654"/>
            <a:ext cx="225572" cy="2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om Cruis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71137" y="5492654"/>
            <a:ext cx="225572" cy="2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om Hank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02139" y="5496390"/>
            <a:ext cx="225572" cy="2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om Hard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73351" y="5496390"/>
            <a:ext cx="225572" cy="2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eter Frampt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43458" y="5492654"/>
            <a:ext cx="225572" cy="2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bing.com/th?id=A%252b8glq2d%252faC20oQ300C300&amp;w=100&amp;h=100&amp;qlt=80&amp;pcl=f9f9f9&amp;pid=16.1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663" y="5800136"/>
            <a:ext cx="230116" cy="23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://www.bing.com/th?id=AsGIyUimpmFsVIQ800C800&amp;w=100&amp;h=100&amp;qlt=80&amp;pcl=f9f9f9&amp;pid=16.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926" y="5800136"/>
            <a:ext cx="230116" cy="23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://www.bing.com/th?id=AU98BYHIaWqoU7A300C300&amp;w=100&amp;h=100&amp;qlt=80&amp;pcl=f9f9f9&amp;pid=16.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958" y="5804676"/>
            <a:ext cx="230116" cy="23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http://www.bing.com/th?id=AYB4BD2J3QxdFsQ300C300&amp;w=100&amp;h=100&amp;qlt=80&amp;pcl=f9f9f9&amp;pid=16.1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843" y="5800469"/>
            <a:ext cx="230116" cy="23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www.bing.com/th?id=A%252bZ5%252fKxouf9230w300C300&amp;w=100&amp;h=100&amp;qlt=80&amp;pcl=f9f9f9&amp;pid=16.1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872" y="5800136"/>
            <a:ext cx="230116" cy="23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http://www.bing.com/th?id=AhGHOKVNN1T0rEw300C300&amp;w=100&amp;h=100&amp;qlt=80&amp;pcl=f9f9f9&amp;pid=16.1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201" y="5800136"/>
            <a:ext cx="230116" cy="23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http://www.bing.com/th?id=A%252fgjXU6ntJQTNZQ300C300&amp;w=100&amp;h=100&amp;qlt=80&amp;pcl=f9f9f9&amp;pid=16.1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271" y="5809246"/>
            <a:ext cx="230116" cy="23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http://www.bing.com/th?id=AvUKbHvr8cLd3ig300C300&amp;w=100&amp;h=100&amp;c=7&amp;qlt=80&amp;pcl=f9f9f9&amp;pid=16.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235" y="5492684"/>
            <a:ext cx="225542" cy="22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http://www.bing.com/th?id=ASQLYTFx6OIh59g300C300&amp;w=100&amp;h=100&amp;c=7&amp;qlt=80&amp;pcl=f9f9f9&amp;pid=16.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701" y="5492684"/>
            <a:ext cx="225542" cy="22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http://www.bing.com/th?id=Ag%252bHGy%252b8LtuU8gw300C300&amp;w=100&amp;h=100&amp;c=4&amp;qlt=80&amp;pcl=f9f9f9&amp;pid=16.1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650" y="6108426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http://www.bing.com/th?id=AoMgRnh2ET16zGw300C300&amp;w=75&amp;h=75&amp;c=4&amp;rs=1&amp;qlt=80&amp;pcl=f9f9f9&amp;pid=16.1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667" y="6108426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http://www.bing.com/th?id=ANm36WRLGCxXH5A300C300&amp;w=100&amp;h=100&amp;qlt=80&amp;pcl=f9f9f9&amp;pid=16.1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64" y="6108426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 descr="http://www.bing.com/th?id=AF3jyVDmfRmr9Kg300C300&amp;w=100&amp;h=100&amp;qlt=80&amp;pcl=f9f9f9&amp;pid=16.1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19" y="6108426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 descr="http://www.bing.com/th?id=AfShwro5z6kErtA300C300&amp;w=100&amp;h=100&amp;qlt=80&amp;pcl=f9f9f9&amp;pid=16.1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718" y="6108426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6" name="Picture 48" descr="http://www.bing.com/th?id=ABvDtCX%252fwRLQ3RA300C300&amp;w=100&amp;h=100&amp;qlt=80&amp;pcl=f9f9f9&amp;pid=16.1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464" y="6108426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8" name="Picture 50" descr="http://www.bing.com/th?id=AodUVUVWzPjYwOA300C300&amp;w=100&amp;h=100&amp;c=4&amp;qlt=80&amp;pcl=f9f9f9&amp;pid=16.1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650" y="6108426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0" name="Picture 52" descr="http://www.bing.com/th?id=Au3rwkIZ27QJVmg300C300&amp;w=75&amp;h=75&amp;rs=1&amp;qlt=80&amp;pcl=f9f9f9&amp;pid=16.1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71" y="6108426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2" name="Picture 54" descr="http://www.bing.com/th?id=Avk72zHMf4W%252behQ300C300&amp;w=100&amp;h=100&amp;qlt=80&amp;pcl=f9f9f9&amp;pid=16.1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843" y="6411553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56" descr="http://www.bing.com/th?id=A1HyGMfe5qPfAMg300C300&amp;w=100&amp;h=100&amp;qlt=80&amp;pcl=f9f9f9&amp;pid=16.1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621" y="6411553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6" name="Picture 58" descr="http://www.bing.com/th?id=AF%252baMIKb4iePePw300C300&amp;w=100&amp;h=100&amp;qlt=80&amp;pcl=f9f9f9&amp;pid=16.1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99" y="6411553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8" name="Picture 60" descr="http://www.bing.com/th?id=AnrwzGLVElPsnTg300C300&amp;w=100&amp;h=100&amp;qlt=80&amp;pcl=f9f9f9&amp;pid=16.1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177" y="6411553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0" name="Picture 62" descr="http://www.bing.com/th?id=AoybegUi2WHjOPQ300C300&amp;w=100&amp;h=100&amp;qlt=80&amp;pcl=f9f9f9&amp;pid=16.1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955" y="6411553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2" name="Picture 64" descr="http://www.bing.com/th?id=A5yS0%252bxT2646U0Q300C300&amp;w=100&amp;h=100&amp;qlt=80&amp;pcl=f9f9f9&amp;pid=16.1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733" y="6411553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4" name="Picture 66" descr="http://www.bing.com/th?id=AGvh27Ds5q%252b50fQ300C300&amp;w=100&amp;h=100&amp;qlt=80&amp;pcl=f9f9f9&amp;pid=16.1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511" y="6411553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6" name="Picture 68" descr="http://www.bing.com/th?id=ACB%252by3lpdK4U85g300C300&amp;w=100&amp;h=100&amp;qlt=80&amp;pcl=f9f9f9&amp;pid=16.1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292" y="6411553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ight Arrow 105"/>
          <p:cNvSpPr/>
          <p:nvPr/>
        </p:nvSpPr>
        <p:spPr>
          <a:xfrm rot="16200000">
            <a:off x="6748028" y="5214471"/>
            <a:ext cx="248009" cy="191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7" name="Picture 1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141" y="2869386"/>
            <a:ext cx="2052289" cy="1539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Rectangle 107"/>
          <p:cNvSpPr/>
          <p:nvPr/>
        </p:nvSpPr>
        <p:spPr>
          <a:xfrm>
            <a:off x="10022285" y="2528647"/>
            <a:ext cx="15240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rPr>
              <a:t>Image Index</a:t>
            </a:r>
          </a:p>
        </p:txBody>
      </p:sp>
      <p:sp>
        <p:nvSpPr>
          <p:cNvPr id="60" name="Oval 59"/>
          <p:cNvSpPr/>
          <p:nvPr/>
        </p:nvSpPr>
        <p:spPr>
          <a:xfrm>
            <a:off x="7111630" y="3003390"/>
            <a:ext cx="2110631" cy="528655"/>
          </a:xfrm>
          <a:prstGeom prst="ellipse">
            <a:avLst/>
          </a:prstGeom>
          <a:solidFill>
            <a:srgbClr val="5B9BD5">
              <a:alpha val="14902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/>
          <p:cNvSpPr/>
          <p:nvPr/>
        </p:nvSpPr>
        <p:spPr>
          <a:xfrm rot="181130">
            <a:off x="9076576" y="2904533"/>
            <a:ext cx="1116549" cy="266418"/>
          </a:xfrm>
          <a:custGeom>
            <a:avLst/>
            <a:gdLst>
              <a:gd name="connsiteX0" fmla="*/ 0 w 1582309"/>
              <a:gd name="connsiteY0" fmla="*/ 786055 h 786055"/>
              <a:gd name="connsiteX1" fmla="*/ 731520 w 1582309"/>
              <a:gd name="connsiteY1" fmla="*/ 30681 h 786055"/>
              <a:gd name="connsiteX2" fmla="*/ 1431235 w 1582309"/>
              <a:gd name="connsiteY2" fmla="*/ 205610 h 786055"/>
              <a:gd name="connsiteX3" fmla="*/ 1582309 w 1582309"/>
              <a:gd name="connsiteY3" fmla="*/ 746298 h 786055"/>
              <a:gd name="connsiteX0" fmla="*/ 0 w 1582309"/>
              <a:gd name="connsiteY0" fmla="*/ 665164 h 665164"/>
              <a:gd name="connsiteX1" fmla="*/ 508883 w 1582309"/>
              <a:gd name="connsiteY1" fmla="*/ 60865 h 665164"/>
              <a:gd name="connsiteX2" fmla="*/ 1431235 w 1582309"/>
              <a:gd name="connsiteY2" fmla="*/ 84719 h 665164"/>
              <a:gd name="connsiteX3" fmla="*/ 1582309 w 1582309"/>
              <a:gd name="connsiteY3" fmla="*/ 625407 h 665164"/>
              <a:gd name="connsiteX0" fmla="*/ 0 w 1582309"/>
              <a:gd name="connsiteY0" fmla="*/ 654791 h 654791"/>
              <a:gd name="connsiteX1" fmla="*/ 508883 w 1582309"/>
              <a:gd name="connsiteY1" fmla="*/ 50492 h 654791"/>
              <a:gd name="connsiteX2" fmla="*/ 1152939 w 1582309"/>
              <a:gd name="connsiteY2" fmla="*/ 98200 h 654791"/>
              <a:gd name="connsiteX3" fmla="*/ 1582309 w 1582309"/>
              <a:gd name="connsiteY3" fmla="*/ 615034 h 654791"/>
              <a:gd name="connsiteX0" fmla="*/ 0 w 1582309"/>
              <a:gd name="connsiteY0" fmla="*/ 615006 h 615006"/>
              <a:gd name="connsiteX1" fmla="*/ 453224 w 1582309"/>
              <a:gd name="connsiteY1" fmla="*/ 74317 h 615006"/>
              <a:gd name="connsiteX2" fmla="*/ 1152939 w 1582309"/>
              <a:gd name="connsiteY2" fmla="*/ 58415 h 615006"/>
              <a:gd name="connsiteX3" fmla="*/ 1582309 w 1582309"/>
              <a:gd name="connsiteY3" fmla="*/ 575249 h 615006"/>
              <a:gd name="connsiteX0" fmla="*/ 0 w 1582309"/>
              <a:gd name="connsiteY0" fmla="*/ 626700 h 626700"/>
              <a:gd name="connsiteX1" fmla="*/ 453224 w 1582309"/>
              <a:gd name="connsiteY1" fmla="*/ 86011 h 626700"/>
              <a:gd name="connsiteX2" fmla="*/ 1152939 w 1582309"/>
              <a:gd name="connsiteY2" fmla="*/ 70109 h 626700"/>
              <a:gd name="connsiteX3" fmla="*/ 1582309 w 1582309"/>
              <a:gd name="connsiteY3" fmla="*/ 586943 h 626700"/>
              <a:gd name="connsiteX0" fmla="*/ 0 w 1582309"/>
              <a:gd name="connsiteY0" fmla="*/ 610297 h 610297"/>
              <a:gd name="connsiteX1" fmla="*/ 453224 w 1582309"/>
              <a:gd name="connsiteY1" fmla="*/ 69608 h 610297"/>
              <a:gd name="connsiteX2" fmla="*/ 1184744 w 1582309"/>
              <a:gd name="connsiteY2" fmla="*/ 61657 h 610297"/>
              <a:gd name="connsiteX3" fmla="*/ 1582309 w 1582309"/>
              <a:gd name="connsiteY3" fmla="*/ 570540 h 610297"/>
              <a:gd name="connsiteX0" fmla="*/ 0 w 1582309"/>
              <a:gd name="connsiteY0" fmla="*/ 619681 h 619681"/>
              <a:gd name="connsiteX1" fmla="*/ 453224 w 1582309"/>
              <a:gd name="connsiteY1" fmla="*/ 78992 h 619681"/>
              <a:gd name="connsiteX2" fmla="*/ 1184744 w 1582309"/>
              <a:gd name="connsiteY2" fmla="*/ 71041 h 619681"/>
              <a:gd name="connsiteX3" fmla="*/ 1582309 w 1582309"/>
              <a:gd name="connsiteY3" fmla="*/ 579924 h 619681"/>
              <a:gd name="connsiteX0" fmla="*/ 0 w 1582309"/>
              <a:gd name="connsiteY0" fmla="*/ 619681 h 619681"/>
              <a:gd name="connsiteX1" fmla="*/ 453224 w 1582309"/>
              <a:gd name="connsiteY1" fmla="*/ 78992 h 619681"/>
              <a:gd name="connsiteX2" fmla="*/ 1184744 w 1582309"/>
              <a:gd name="connsiteY2" fmla="*/ 71041 h 619681"/>
              <a:gd name="connsiteX3" fmla="*/ 1582309 w 1582309"/>
              <a:gd name="connsiteY3" fmla="*/ 579924 h 619681"/>
              <a:gd name="connsiteX0" fmla="*/ 0 w 1582309"/>
              <a:gd name="connsiteY0" fmla="*/ 619681 h 619681"/>
              <a:gd name="connsiteX1" fmla="*/ 453224 w 1582309"/>
              <a:gd name="connsiteY1" fmla="*/ 78992 h 619681"/>
              <a:gd name="connsiteX2" fmla="*/ 1184744 w 1582309"/>
              <a:gd name="connsiteY2" fmla="*/ 71041 h 619681"/>
              <a:gd name="connsiteX3" fmla="*/ 1582309 w 1582309"/>
              <a:gd name="connsiteY3" fmla="*/ 579924 h 619681"/>
              <a:gd name="connsiteX0" fmla="*/ 0 w 1582309"/>
              <a:gd name="connsiteY0" fmla="*/ 598747 h 598747"/>
              <a:gd name="connsiteX1" fmla="*/ 453224 w 1582309"/>
              <a:gd name="connsiteY1" fmla="*/ 58058 h 598747"/>
              <a:gd name="connsiteX2" fmla="*/ 1152939 w 1582309"/>
              <a:gd name="connsiteY2" fmla="*/ 87675 h 598747"/>
              <a:gd name="connsiteX3" fmla="*/ 1582309 w 1582309"/>
              <a:gd name="connsiteY3" fmla="*/ 558990 h 598747"/>
              <a:gd name="connsiteX0" fmla="*/ 0 w 1582309"/>
              <a:gd name="connsiteY0" fmla="*/ 598747 h 598747"/>
              <a:gd name="connsiteX1" fmla="*/ 453224 w 1582309"/>
              <a:gd name="connsiteY1" fmla="*/ 58058 h 598747"/>
              <a:gd name="connsiteX2" fmla="*/ 1152939 w 1582309"/>
              <a:gd name="connsiteY2" fmla="*/ 87675 h 598747"/>
              <a:gd name="connsiteX3" fmla="*/ 1582309 w 1582309"/>
              <a:gd name="connsiteY3" fmla="*/ 558990 h 598747"/>
              <a:gd name="connsiteX0" fmla="*/ 0 w 1582309"/>
              <a:gd name="connsiteY0" fmla="*/ 598747 h 598747"/>
              <a:gd name="connsiteX1" fmla="*/ 453224 w 1582309"/>
              <a:gd name="connsiteY1" fmla="*/ 58058 h 598747"/>
              <a:gd name="connsiteX2" fmla="*/ 1152939 w 1582309"/>
              <a:gd name="connsiteY2" fmla="*/ 87675 h 598747"/>
              <a:gd name="connsiteX3" fmla="*/ 1582309 w 1582309"/>
              <a:gd name="connsiteY3" fmla="*/ 558990 h 598747"/>
              <a:gd name="connsiteX0" fmla="*/ 0 w 1582309"/>
              <a:gd name="connsiteY0" fmla="*/ 601955 h 601955"/>
              <a:gd name="connsiteX1" fmla="*/ 453224 w 1582309"/>
              <a:gd name="connsiteY1" fmla="*/ 61266 h 601955"/>
              <a:gd name="connsiteX2" fmla="*/ 1152939 w 1582309"/>
              <a:gd name="connsiteY2" fmla="*/ 90883 h 601955"/>
              <a:gd name="connsiteX3" fmla="*/ 1582309 w 1582309"/>
              <a:gd name="connsiteY3" fmla="*/ 562198 h 601955"/>
              <a:gd name="connsiteX0" fmla="*/ 0 w 1582309"/>
              <a:gd name="connsiteY0" fmla="*/ 601955 h 601955"/>
              <a:gd name="connsiteX1" fmla="*/ 453224 w 1582309"/>
              <a:gd name="connsiteY1" fmla="*/ 61266 h 601955"/>
              <a:gd name="connsiteX2" fmla="*/ 1152939 w 1582309"/>
              <a:gd name="connsiteY2" fmla="*/ 90883 h 601955"/>
              <a:gd name="connsiteX3" fmla="*/ 1582309 w 1582309"/>
              <a:gd name="connsiteY3" fmla="*/ 562198 h 60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309" h="601955">
                <a:moveTo>
                  <a:pt x="0" y="601955"/>
                </a:moveTo>
                <a:cubicBezTo>
                  <a:pt x="174929" y="266126"/>
                  <a:pt x="261068" y="146445"/>
                  <a:pt x="453224" y="61266"/>
                </a:cubicBezTo>
                <a:cubicBezTo>
                  <a:pt x="645380" y="-23913"/>
                  <a:pt x="972709" y="-25852"/>
                  <a:pt x="1152939" y="90883"/>
                </a:cubicBezTo>
                <a:cubicBezTo>
                  <a:pt x="1333169" y="207618"/>
                  <a:pt x="1426597" y="305971"/>
                  <a:pt x="1582309" y="562198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8973926" y="2593019"/>
            <a:ext cx="1193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Propagation</a:t>
            </a:r>
          </a:p>
        </p:txBody>
      </p:sp>
      <p:sp>
        <p:nvSpPr>
          <p:cNvPr id="2049" name="Freeform 2048"/>
          <p:cNvSpPr/>
          <p:nvPr/>
        </p:nvSpPr>
        <p:spPr>
          <a:xfrm>
            <a:off x="2244721" y="1864252"/>
            <a:ext cx="1787348" cy="922491"/>
          </a:xfrm>
          <a:custGeom>
            <a:avLst/>
            <a:gdLst>
              <a:gd name="connsiteX0" fmla="*/ 0 w 2255520"/>
              <a:gd name="connsiteY0" fmla="*/ 76215 h 1025449"/>
              <a:gd name="connsiteX1" fmla="*/ 792480 w 2255520"/>
              <a:gd name="connsiteY1" fmla="*/ 23963 h 1025449"/>
              <a:gd name="connsiteX2" fmla="*/ 1611085 w 2255520"/>
              <a:gd name="connsiteY2" fmla="*/ 415849 h 1025449"/>
              <a:gd name="connsiteX3" fmla="*/ 2255520 w 2255520"/>
              <a:gd name="connsiteY3" fmla="*/ 1025449 h 1025449"/>
              <a:gd name="connsiteX0" fmla="*/ 0 w 2255520"/>
              <a:gd name="connsiteY0" fmla="*/ 41643 h 990877"/>
              <a:gd name="connsiteX1" fmla="*/ 966652 w 2255520"/>
              <a:gd name="connsiteY1" fmla="*/ 41642 h 990877"/>
              <a:gd name="connsiteX2" fmla="*/ 1611085 w 2255520"/>
              <a:gd name="connsiteY2" fmla="*/ 381277 h 990877"/>
              <a:gd name="connsiteX3" fmla="*/ 2255520 w 2255520"/>
              <a:gd name="connsiteY3" fmla="*/ 990877 h 990877"/>
              <a:gd name="connsiteX0" fmla="*/ 0 w 2255520"/>
              <a:gd name="connsiteY0" fmla="*/ 46137 h 995371"/>
              <a:gd name="connsiteX1" fmla="*/ 966652 w 2255520"/>
              <a:gd name="connsiteY1" fmla="*/ 46136 h 995371"/>
              <a:gd name="connsiteX2" fmla="*/ 1802673 w 2255520"/>
              <a:gd name="connsiteY2" fmla="*/ 455439 h 995371"/>
              <a:gd name="connsiteX3" fmla="*/ 2255520 w 2255520"/>
              <a:gd name="connsiteY3" fmla="*/ 995371 h 995371"/>
              <a:gd name="connsiteX0" fmla="*/ 0 w 2255520"/>
              <a:gd name="connsiteY0" fmla="*/ 46137 h 995371"/>
              <a:gd name="connsiteX1" fmla="*/ 966652 w 2255520"/>
              <a:gd name="connsiteY1" fmla="*/ 46136 h 995371"/>
              <a:gd name="connsiteX2" fmla="*/ 1802673 w 2255520"/>
              <a:gd name="connsiteY2" fmla="*/ 455439 h 995371"/>
              <a:gd name="connsiteX3" fmla="*/ 2255520 w 2255520"/>
              <a:gd name="connsiteY3" fmla="*/ 995371 h 995371"/>
              <a:gd name="connsiteX0" fmla="*/ 0 w 2255520"/>
              <a:gd name="connsiteY0" fmla="*/ 46137 h 995371"/>
              <a:gd name="connsiteX1" fmla="*/ 966652 w 2255520"/>
              <a:gd name="connsiteY1" fmla="*/ 46136 h 995371"/>
              <a:gd name="connsiteX2" fmla="*/ 1802673 w 2255520"/>
              <a:gd name="connsiteY2" fmla="*/ 455439 h 995371"/>
              <a:gd name="connsiteX3" fmla="*/ 2255520 w 2255520"/>
              <a:gd name="connsiteY3" fmla="*/ 995371 h 995371"/>
              <a:gd name="connsiteX0" fmla="*/ 0 w 2230166"/>
              <a:gd name="connsiteY0" fmla="*/ 29738 h 1023637"/>
              <a:gd name="connsiteX1" fmla="*/ 941298 w 2230166"/>
              <a:gd name="connsiteY1" fmla="*/ 74402 h 1023637"/>
              <a:gd name="connsiteX2" fmla="*/ 1777319 w 2230166"/>
              <a:gd name="connsiteY2" fmla="*/ 483705 h 1023637"/>
              <a:gd name="connsiteX3" fmla="*/ 2230166 w 2230166"/>
              <a:gd name="connsiteY3" fmla="*/ 1023637 h 1023637"/>
              <a:gd name="connsiteX0" fmla="*/ 0 w 2230166"/>
              <a:gd name="connsiteY0" fmla="*/ 19953 h 1013852"/>
              <a:gd name="connsiteX1" fmla="*/ 941298 w 2230166"/>
              <a:gd name="connsiteY1" fmla="*/ 64617 h 1013852"/>
              <a:gd name="connsiteX2" fmla="*/ 1777319 w 2230166"/>
              <a:gd name="connsiteY2" fmla="*/ 473920 h 1013852"/>
              <a:gd name="connsiteX3" fmla="*/ 2230166 w 2230166"/>
              <a:gd name="connsiteY3" fmla="*/ 1013852 h 101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0166" h="1013852">
                <a:moveTo>
                  <a:pt x="0" y="19953"/>
                </a:moveTo>
                <a:cubicBezTo>
                  <a:pt x="452140" y="-12144"/>
                  <a:pt x="645078" y="-11044"/>
                  <a:pt x="941298" y="64617"/>
                </a:cubicBezTo>
                <a:cubicBezTo>
                  <a:pt x="1237518" y="140278"/>
                  <a:pt x="1562508" y="289588"/>
                  <a:pt x="1777319" y="473920"/>
                </a:cubicBezTo>
                <a:cubicBezTo>
                  <a:pt x="1992130" y="658252"/>
                  <a:pt x="2082119" y="766383"/>
                  <a:pt x="2230166" y="1013852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Title 2052"/>
          <p:cNvSpPr>
            <a:spLocks noGrp="1"/>
          </p:cNvSpPr>
          <p:nvPr>
            <p:ph type="title"/>
          </p:nvPr>
        </p:nvSpPr>
        <p:spPr>
          <a:xfrm>
            <a:off x="-2593" y="117326"/>
            <a:ext cx="4361233" cy="710045"/>
          </a:xfrm>
        </p:spPr>
        <p:txBody>
          <a:bodyPr>
            <a:noAutofit/>
          </a:bodyPr>
          <a:lstStyle/>
          <a:p>
            <a:r>
              <a:rPr lang="en-US" sz="2400" b="1" dirty="0"/>
              <a:t>Image Entity Linking Framework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21" y="1466737"/>
            <a:ext cx="940406" cy="106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3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/>
      <p:bldP spid="20" grpId="0"/>
      <p:bldP spid="21" grpId="0"/>
      <p:bldP spid="22" grpId="0"/>
      <p:bldP spid="23" grpId="0"/>
      <p:bldP spid="24" grpId="0" animBg="1"/>
      <p:bldP spid="26" grpId="0"/>
      <p:bldP spid="28" grpId="0" animBg="1"/>
      <p:bldP spid="30" grpId="0"/>
      <p:bldP spid="47" grpId="0" animBg="1"/>
      <p:bldP spid="49" grpId="0" animBg="1"/>
      <p:bldP spid="50" grpId="0" animBg="1"/>
      <p:bldP spid="56" grpId="0"/>
      <p:bldP spid="61" grpId="0"/>
      <p:bldP spid="62" grpId="0" animBg="1"/>
      <p:bldP spid="64" grpId="0" animBg="1"/>
      <p:bldP spid="65" grpId="0" animBg="1"/>
      <p:bldP spid="66" grpId="0" animBg="1"/>
      <p:bldP spid="106" grpId="0" animBg="1"/>
      <p:bldP spid="108" grpId="0"/>
      <p:bldP spid="60" grpId="0" animBg="1"/>
      <p:bldP spid="110" grpId="0" animBg="1"/>
      <p:bldP spid="63" grpId="0"/>
      <p:bldP spid="20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7340"/>
            <a:ext cx="10515600" cy="5059679"/>
          </a:xfrm>
        </p:spPr>
        <p:txBody>
          <a:bodyPr>
            <a:noAutofit/>
          </a:bodyPr>
          <a:lstStyle/>
          <a:p>
            <a:r>
              <a:rPr lang="en-US" sz="2400" dirty="0"/>
              <a:t>People Segment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dirty="0"/>
          </a:p>
          <a:p>
            <a:r>
              <a:rPr lang="en-US" sz="2400" dirty="0"/>
              <a:t>More segments (ongoing):</a:t>
            </a:r>
          </a:p>
          <a:p>
            <a:pPr lvl="1"/>
            <a:r>
              <a:rPr lang="en-US" sz="2000" dirty="0"/>
              <a:t>Location/attraction entities</a:t>
            </a:r>
          </a:p>
          <a:p>
            <a:pPr lvl="1"/>
            <a:r>
              <a:rPr lang="en-US" sz="2000" dirty="0"/>
              <a:t>Movie entities</a:t>
            </a:r>
          </a:p>
          <a:p>
            <a:pPr lvl="1"/>
            <a:r>
              <a:rPr lang="en-US" sz="2000" dirty="0"/>
              <a:t>Animal/dog breed/cat breed</a:t>
            </a:r>
          </a:p>
          <a:p>
            <a:pPr lvl="1"/>
            <a:r>
              <a:rPr lang="en-US" sz="2000" dirty="0"/>
              <a:t>Plant/flower</a:t>
            </a:r>
          </a:p>
          <a:p>
            <a:pPr lvl="1"/>
            <a:r>
              <a:rPr lang="en-US" sz="2000" dirty="0"/>
              <a:t>…</a:t>
            </a:r>
            <a:endParaRPr lang="en-US" sz="24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8902556"/>
              </p:ext>
            </p:extLst>
          </p:nvPr>
        </p:nvGraphicFramePr>
        <p:xfrm>
          <a:off x="1678204" y="1967701"/>
          <a:ext cx="8799297" cy="16764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515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7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21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4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Coverage 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(# Image)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 Entity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Precision*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V2 (Text +</a:t>
                      </a:r>
                      <a:r>
                        <a:rPr lang="en-US" sz="1800" baseline="0" dirty="0">
                          <a:effectLst/>
                        </a:rPr>
                        <a:t> Visual)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93M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(</a:t>
                      </a: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</a:rPr>
                        <a:t>+70%</a:t>
                      </a:r>
                      <a:r>
                        <a:rPr lang="en-US" sz="1800" b="1" dirty="0">
                          <a:effectLst/>
                        </a:rPr>
                        <a:t>)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300K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98.5% </a:t>
                      </a:r>
                      <a:endParaRPr lang="en-US" sz="18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V1 (Text)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54M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300K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98.6%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89914" y="3694961"/>
            <a:ext cx="6781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* Measured on 2.5K name queries and their top 10 resulting images</a:t>
            </a:r>
            <a:endParaRPr lang="en-US" sz="1600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222" y="4033669"/>
            <a:ext cx="3274628" cy="1587474"/>
          </a:xfrm>
          <a:prstGeom prst="rect">
            <a:avLst/>
          </a:prstGeom>
        </p:spPr>
      </p:pic>
      <p:sp>
        <p:nvSpPr>
          <p:cNvPr id="9" name="TextBox 15"/>
          <p:cNvSpPr txBox="1"/>
          <p:nvPr/>
        </p:nvSpPr>
        <p:spPr>
          <a:xfrm>
            <a:off x="8490238" y="3756656"/>
            <a:ext cx="2316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</a:rPr>
              <a:t>Anne Hathaway (22K images)</a:t>
            </a:r>
          </a:p>
        </p:txBody>
      </p:sp>
      <p:sp>
        <p:nvSpPr>
          <p:cNvPr id="10" name="TextBox 16"/>
          <p:cNvSpPr txBox="1"/>
          <p:nvPr/>
        </p:nvSpPr>
        <p:spPr>
          <a:xfrm>
            <a:off x="8490238" y="5729835"/>
            <a:ext cx="2289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</a:rPr>
              <a:t>Justine Bieber (133K images)</a:t>
            </a:r>
          </a:p>
          <a:p>
            <a:r>
              <a:rPr lang="en-US" sz="1400" dirty="0">
                <a:solidFill>
                  <a:prstClr val="black"/>
                </a:solidFill>
              </a:rPr>
              <a:t>Selena Gomez (128K images)</a:t>
            </a:r>
          </a:p>
          <a:p>
            <a:r>
              <a:rPr lang="en-US" sz="1400" dirty="0">
                <a:solidFill>
                  <a:prstClr val="black"/>
                </a:solidFill>
              </a:rPr>
              <a:t>Miley Cyrus (111K images)</a:t>
            </a:r>
          </a:p>
          <a:p>
            <a:r>
              <a:rPr lang="en-US" sz="1400" dirty="0">
                <a:solidFill>
                  <a:prstClr val="black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0054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KNN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5441"/>
            <a:ext cx="10515600" cy="476504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Key Idea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Based on the high quality stamping results, build a high precision celebrity recognition engine</a:t>
            </a: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 lvl="1">
              <a:lnSpc>
                <a:spcPct val="100000"/>
              </a:lnSpc>
            </a:pPr>
            <a:endParaRPr lang="en-US" sz="2000" dirty="0"/>
          </a:p>
          <a:p>
            <a:pPr lvl="1">
              <a:lnSpc>
                <a:spcPct val="100000"/>
              </a:lnSpc>
            </a:pPr>
            <a:endParaRPr lang="en-US" sz="2000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400" dirty="0"/>
              <a:t>Weaknesses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Sensitive to noise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Limited generalization ability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20123" y="2498091"/>
            <a:ext cx="8157704" cy="3352481"/>
            <a:chOff x="1448648" y="1802956"/>
            <a:chExt cx="8157704" cy="3352481"/>
          </a:xfrm>
        </p:grpSpPr>
        <p:sp>
          <p:nvSpPr>
            <p:cNvPr id="5" name="Parallelogram 4"/>
            <p:cNvSpPr/>
            <p:nvPr/>
          </p:nvSpPr>
          <p:spPr>
            <a:xfrm>
              <a:off x="1448648" y="3305237"/>
              <a:ext cx="1904805" cy="65964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Input: image (and page)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697059" y="3268015"/>
              <a:ext cx="1556181" cy="7183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Face detection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538499" y="3268015"/>
              <a:ext cx="1556181" cy="7183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FFFF00"/>
                  </a:solidFill>
                </a:rPr>
                <a:t>KNN search</a:t>
              </a:r>
            </a:p>
            <a:p>
              <a:pPr algn="ctr"/>
              <a:r>
                <a:rPr lang="en-US" sz="1600" b="1" dirty="0">
                  <a:solidFill>
                    <a:srgbClr val="FFFF00"/>
                  </a:solidFill>
                </a:rPr>
                <a:t>15ms/image</a:t>
              </a:r>
            </a:p>
          </p:txBody>
        </p:sp>
        <p:cxnSp>
          <p:nvCxnSpPr>
            <p:cNvPr id="8" name="Straight Arrow Connector 7"/>
            <p:cNvCxnSpPr>
              <a:stCxn id="5" idx="2"/>
              <a:endCxn id="6" idx="1"/>
            </p:cNvCxnSpPr>
            <p:nvPr/>
          </p:nvCxnSpPr>
          <p:spPr>
            <a:xfrm flipV="1">
              <a:off x="3270997" y="3627166"/>
              <a:ext cx="426062" cy="789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  <a:endCxn id="7" idx="1"/>
            </p:cNvCxnSpPr>
            <p:nvPr/>
          </p:nvCxnSpPr>
          <p:spPr>
            <a:xfrm>
              <a:off x="5253240" y="3627166"/>
              <a:ext cx="28525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3"/>
              <a:endCxn id="11" idx="5"/>
            </p:cNvCxnSpPr>
            <p:nvPr/>
          </p:nvCxnSpPr>
          <p:spPr>
            <a:xfrm>
              <a:off x="7094680" y="3627166"/>
              <a:ext cx="40575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Parallelogram 10"/>
            <p:cNvSpPr/>
            <p:nvPr/>
          </p:nvSpPr>
          <p:spPr>
            <a:xfrm>
              <a:off x="7410644" y="3268015"/>
              <a:ext cx="1904805" cy="718302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Output: image and Satori pair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87034" y="3021980"/>
              <a:ext cx="407155" cy="246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61738" y="2972922"/>
              <a:ext cx="407155" cy="246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4764678" y="4292825"/>
              <a:ext cx="3103821" cy="862612"/>
            </a:xfrm>
            <a:prstGeom prst="flowChartMagneticDisk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quality stamping results for people segment</a:t>
              </a:r>
            </a:p>
          </p:txBody>
        </p:sp>
        <p:cxnSp>
          <p:nvCxnSpPr>
            <p:cNvPr id="15" name="Straight Arrow Connector 14"/>
            <p:cNvCxnSpPr>
              <a:stCxn id="14" idx="1"/>
              <a:endCxn id="7" idx="2"/>
            </p:cNvCxnSpPr>
            <p:nvPr/>
          </p:nvCxnSpPr>
          <p:spPr>
            <a:xfrm flipV="1">
              <a:off x="6316589" y="3986317"/>
              <a:ext cx="1" cy="3065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Screen Clipp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02135" y="1821759"/>
              <a:ext cx="932566" cy="1413376"/>
            </a:xfrm>
            <a:prstGeom prst="rect">
              <a:avLst/>
            </a:prstGeom>
          </p:spPr>
        </p:pic>
        <p:pic>
          <p:nvPicPr>
            <p:cNvPr id="17" name="Picture 16" descr="Screen Clippi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01640" y="2128840"/>
              <a:ext cx="747017" cy="985196"/>
            </a:xfrm>
            <a:prstGeom prst="rect">
              <a:avLst/>
            </a:prstGeom>
          </p:spPr>
        </p:pic>
        <p:pic>
          <p:nvPicPr>
            <p:cNvPr id="18" name="Picture 17" descr="Screen Clippi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1738" y="1802956"/>
              <a:ext cx="2444614" cy="13110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404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One Step Further</a:t>
            </a:r>
            <a:r>
              <a:rPr lang="en-US" dirty="0"/>
              <a:t> – Celebrity Recognition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0675"/>
            <a:ext cx="10687050" cy="4586288"/>
          </a:xfrm>
        </p:spPr>
        <p:txBody>
          <a:bodyPr/>
          <a:lstStyle/>
          <a:p>
            <a:r>
              <a:rPr lang="en-US" dirty="0"/>
              <a:t>Can we recognize people purely based on image pixels?</a:t>
            </a:r>
          </a:p>
        </p:txBody>
      </p:sp>
      <p:pic>
        <p:nvPicPr>
          <p:cNvPr id="1026" name="Picture 1" descr="image0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98" y="3677384"/>
            <a:ext cx="2603430" cy="285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497" y="2216416"/>
            <a:ext cx="2603431" cy="1460968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8" y="2216416"/>
            <a:ext cx="4298280" cy="2661607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86" y="3972997"/>
            <a:ext cx="4492879" cy="23794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41" y="2216416"/>
            <a:ext cx="2362159" cy="419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4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Picture 2" descr="\\msralpa\users\v-zxiao\public\CFW_files\image00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2" r="460"/>
          <a:stretch/>
        </p:blipFill>
        <p:spPr bwMode="auto">
          <a:xfrm>
            <a:off x="3394762" y="2548635"/>
            <a:ext cx="5863002" cy="301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People Identification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056901" y="1219200"/>
            <a:ext cx="245474" cy="521208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108" name="Group 107"/>
          <p:cNvGrpSpPr/>
          <p:nvPr/>
        </p:nvGrpSpPr>
        <p:grpSpPr>
          <a:xfrm>
            <a:off x="1079172" y="3687902"/>
            <a:ext cx="922247" cy="1007658"/>
            <a:chOff x="2133599" y="4886325"/>
            <a:chExt cx="922247" cy="1007658"/>
          </a:xfrm>
        </p:grpSpPr>
        <p:pic>
          <p:nvPicPr>
            <p:cNvPr id="107" name="Picture 2" descr="http://1.bp.blogspot.com/-ZWXMFq3XV7w/VMwllvb7r1I/AAAAAAAAI7Q/2jsBXbUSmsM/s1600/chlo-grace-moretz-toronto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96" t="10454" r="27389" b="45596"/>
            <a:stretch/>
          </p:blipFill>
          <p:spPr bwMode="auto">
            <a:xfrm>
              <a:off x="2133599" y="4886325"/>
              <a:ext cx="922247" cy="100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Oval 105"/>
            <p:cNvSpPr/>
            <p:nvPr/>
          </p:nvSpPr>
          <p:spPr>
            <a:xfrm>
              <a:off x="2373198" y="514625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549003" y="5227009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2727565" y="5311306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2889012" y="5371806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2608255" y="5453956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2368015" y="5535871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2646127" y="5635407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2610351" y="5151801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2778972" y="5227009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2668986" y="5513011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/>
            <p:cNvSpPr/>
            <p:nvPr/>
          </p:nvSpPr>
          <p:spPr>
            <a:xfrm>
              <a:off x="2944271" y="5315588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/>
            <p:cNvSpPr/>
            <p:nvPr/>
          </p:nvSpPr>
          <p:spPr>
            <a:xfrm>
              <a:off x="2368015" y="5063236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2496380" y="5419175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2549003" y="5558730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2473521" y="5668638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864677" y="1920336"/>
            <a:ext cx="1424017" cy="1281582"/>
            <a:chOff x="817307" y="1690688"/>
            <a:chExt cx="1424017" cy="1281582"/>
          </a:xfrm>
        </p:grpSpPr>
        <p:pic>
          <p:nvPicPr>
            <p:cNvPr id="3074" name="Picture 2" descr="http://1.bp.blogspot.com/-ZWXMFq3XV7w/VMwllvb7r1I/AAAAAAAAI7Q/2jsBXbUSmsM/s1600/chlo-grace-moretz-toronto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1" t="665" r="20503" b="-665"/>
            <a:stretch/>
          </p:blipFill>
          <p:spPr bwMode="auto">
            <a:xfrm>
              <a:off x="817307" y="1690688"/>
              <a:ext cx="1424017" cy="1281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Rectangle 122"/>
            <p:cNvSpPr/>
            <p:nvPr/>
          </p:nvSpPr>
          <p:spPr>
            <a:xfrm>
              <a:off x="1575056" y="1858920"/>
              <a:ext cx="498071" cy="485481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7" name="Right Arrow 126"/>
          <p:cNvSpPr/>
          <p:nvPr/>
        </p:nvSpPr>
        <p:spPr>
          <a:xfrm rot="5400000">
            <a:off x="1366624" y="3344810"/>
            <a:ext cx="420124" cy="210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8" name="Picture 127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1" t="17424" r="16448" b="11540"/>
          <a:stretch/>
        </p:blipFill>
        <p:spPr>
          <a:xfrm>
            <a:off x="2335473" y="3687902"/>
            <a:ext cx="856453" cy="1010168"/>
          </a:xfrm>
          <a:prstGeom prst="rect">
            <a:avLst/>
          </a:prstGeom>
        </p:spPr>
      </p:pic>
      <p:sp>
        <p:nvSpPr>
          <p:cNvPr id="129" name="Right Arrow 128"/>
          <p:cNvSpPr/>
          <p:nvPr/>
        </p:nvSpPr>
        <p:spPr>
          <a:xfrm>
            <a:off x="2024940" y="4100391"/>
            <a:ext cx="283514" cy="19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576615" y="3248395"/>
            <a:ext cx="1310640" cy="13352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3707174" y="3389424"/>
            <a:ext cx="1310640" cy="13352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3837733" y="3547887"/>
            <a:ext cx="1310640" cy="13352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3989766" y="3706350"/>
            <a:ext cx="1310640" cy="13352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4133754" y="3864813"/>
            <a:ext cx="1310640" cy="13352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553476" y="4321968"/>
            <a:ext cx="163440" cy="168115"/>
          </a:xfrm>
          <a:prstGeom prst="rect">
            <a:avLst/>
          </a:prstGeom>
          <a:solidFill>
            <a:srgbClr val="E7E6E6">
              <a:alpha val="50196"/>
            </a:srgbClr>
          </a:solidFill>
          <a:ln w="127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4411333" y="4823884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5068797" y="4078826"/>
            <a:ext cx="163440" cy="168115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5705931" y="3246824"/>
            <a:ext cx="777356" cy="711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5836490" y="3387853"/>
            <a:ext cx="777356" cy="711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5967049" y="3546316"/>
            <a:ext cx="777356" cy="711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6119082" y="3704779"/>
            <a:ext cx="777356" cy="711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6263070" y="3863242"/>
            <a:ext cx="777356" cy="711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6861568" y="399397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Arrow Connector 147"/>
          <p:cNvCxnSpPr>
            <a:endCxn id="140" idx="1"/>
          </p:cNvCxnSpPr>
          <p:nvPr/>
        </p:nvCxnSpPr>
        <p:spPr>
          <a:xfrm>
            <a:off x="2639787" y="4403884"/>
            <a:ext cx="1771546" cy="44596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47" idx="1"/>
          </p:cNvCxnSpPr>
          <p:nvPr/>
        </p:nvCxnSpPr>
        <p:spPr>
          <a:xfrm flipV="1">
            <a:off x="5128618" y="4019933"/>
            <a:ext cx="1732950" cy="13867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8071057" y="2798051"/>
            <a:ext cx="162613" cy="2401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6" name="Striped Right Arrow 3075"/>
          <p:cNvSpPr/>
          <p:nvPr/>
        </p:nvSpPr>
        <p:spPr>
          <a:xfrm>
            <a:off x="7327599" y="3758603"/>
            <a:ext cx="568960" cy="29578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Left Brace 166"/>
          <p:cNvSpPr/>
          <p:nvPr/>
        </p:nvSpPr>
        <p:spPr>
          <a:xfrm rot="16200000">
            <a:off x="8421046" y="4946871"/>
            <a:ext cx="219363" cy="1178037"/>
          </a:xfrm>
          <a:prstGeom prst="leftBrace">
            <a:avLst>
              <a:gd name="adj1" fmla="val 8333"/>
              <a:gd name="adj2" fmla="val 5028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8" name="TextBox 3077"/>
          <p:cNvSpPr txBox="1"/>
          <p:nvPr/>
        </p:nvSpPr>
        <p:spPr>
          <a:xfrm>
            <a:off x="3799183" y="5743135"/>
            <a:ext cx="2658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convolutional + pooling layers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7535550" y="5730073"/>
            <a:ext cx="1990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fully connected layers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8128791" y="2920350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8125538" y="3045571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8125538" y="317079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8125538" y="3300198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8123550" y="5015608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8822654" y="2793605"/>
            <a:ext cx="162613" cy="2401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8880388" y="2915904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8877135" y="3041125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8877135" y="3166346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8877135" y="329575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8875147" y="501116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Arrow Connector 169"/>
          <p:cNvCxnSpPr>
            <a:stCxn id="171" idx="3"/>
            <a:endCxn id="177" idx="1"/>
          </p:cNvCxnSpPr>
          <p:nvPr/>
        </p:nvCxnSpPr>
        <p:spPr>
          <a:xfrm flipV="1">
            <a:off x="8182441" y="2941865"/>
            <a:ext cx="697947" cy="4446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72" idx="3"/>
            <a:endCxn id="178" idx="1"/>
          </p:cNvCxnSpPr>
          <p:nvPr/>
        </p:nvCxnSpPr>
        <p:spPr>
          <a:xfrm flipV="1">
            <a:off x="8179188" y="3067086"/>
            <a:ext cx="697947" cy="4446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171" idx="3"/>
            <a:endCxn id="180" idx="1"/>
          </p:cNvCxnSpPr>
          <p:nvPr/>
        </p:nvCxnSpPr>
        <p:spPr>
          <a:xfrm>
            <a:off x="8182441" y="2946311"/>
            <a:ext cx="694694" cy="375402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71" idx="3"/>
            <a:endCxn id="179" idx="1"/>
          </p:cNvCxnSpPr>
          <p:nvPr/>
        </p:nvCxnSpPr>
        <p:spPr>
          <a:xfrm>
            <a:off x="8182441" y="2946311"/>
            <a:ext cx="694694" cy="245996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71" idx="3"/>
            <a:endCxn id="178" idx="1"/>
          </p:cNvCxnSpPr>
          <p:nvPr/>
        </p:nvCxnSpPr>
        <p:spPr>
          <a:xfrm>
            <a:off x="8182441" y="2946311"/>
            <a:ext cx="694694" cy="120775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71" idx="3"/>
            <a:endCxn id="181" idx="1"/>
          </p:cNvCxnSpPr>
          <p:nvPr/>
        </p:nvCxnSpPr>
        <p:spPr>
          <a:xfrm>
            <a:off x="8182441" y="2946311"/>
            <a:ext cx="692706" cy="2090812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174" idx="3"/>
            <a:endCxn id="179" idx="1"/>
          </p:cNvCxnSpPr>
          <p:nvPr/>
        </p:nvCxnSpPr>
        <p:spPr>
          <a:xfrm flipV="1">
            <a:off x="8179188" y="3192307"/>
            <a:ext cx="697947" cy="133852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stCxn id="173" idx="3"/>
            <a:endCxn id="178" idx="1"/>
          </p:cNvCxnSpPr>
          <p:nvPr/>
        </p:nvCxnSpPr>
        <p:spPr>
          <a:xfrm flipV="1">
            <a:off x="8179188" y="3067086"/>
            <a:ext cx="697947" cy="129667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172" idx="3"/>
            <a:endCxn id="179" idx="1"/>
          </p:cNvCxnSpPr>
          <p:nvPr/>
        </p:nvCxnSpPr>
        <p:spPr>
          <a:xfrm>
            <a:off x="8179188" y="3071532"/>
            <a:ext cx="697947" cy="120775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173" idx="3"/>
            <a:endCxn id="179" idx="1"/>
          </p:cNvCxnSpPr>
          <p:nvPr/>
        </p:nvCxnSpPr>
        <p:spPr>
          <a:xfrm flipV="1">
            <a:off x="8179188" y="3192307"/>
            <a:ext cx="697947" cy="4446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stCxn id="172" idx="3"/>
            <a:endCxn id="177" idx="1"/>
          </p:cNvCxnSpPr>
          <p:nvPr/>
        </p:nvCxnSpPr>
        <p:spPr>
          <a:xfrm flipV="1">
            <a:off x="8179188" y="2941865"/>
            <a:ext cx="701200" cy="129667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173" idx="3"/>
            <a:endCxn id="177" idx="1"/>
          </p:cNvCxnSpPr>
          <p:nvPr/>
        </p:nvCxnSpPr>
        <p:spPr>
          <a:xfrm flipV="1">
            <a:off x="8179188" y="2941865"/>
            <a:ext cx="701200" cy="254888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172" idx="3"/>
          </p:cNvCxnSpPr>
          <p:nvPr/>
        </p:nvCxnSpPr>
        <p:spPr>
          <a:xfrm>
            <a:off x="8179188" y="3071532"/>
            <a:ext cx="687921" cy="196559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stCxn id="172" idx="3"/>
            <a:endCxn id="180" idx="1"/>
          </p:cNvCxnSpPr>
          <p:nvPr/>
        </p:nvCxnSpPr>
        <p:spPr>
          <a:xfrm>
            <a:off x="8179188" y="3071532"/>
            <a:ext cx="697947" cy="250181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174" idx="3"/>
            <a:endCxn id="177" idx="1"/>
          </p:cNvCxnSpPr>
          <p:nvPr/>
        </p:nvCxnSpPr>
        <p:spPr>
          <a:xfrm flipV="1">
            <a:off x="8179188" y="2941865"/>
            <a:ext cx="701200" cy="384294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>
            <a:stCxn id="174" idx="3"/>
            <a:endCxn id="180" idx="1"/>
          </p:cNvCxnSpPr>
          <p:nvPr/>
        </p:nvCxnSpPr>
        <p:spPr>
          <a:xfrm flipV="1">
            <a:off x="8179188" y="3321713"/>
            <a:ext cx="697947" cy="4446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174" idx="3"/>
            <a:endCxn id="178" idx="1"/>
          </p:cNvCxnSpPr>
          <p:nvPr/>
        </p:nvCxnSpPr>
        <p:spPr>
          <a:xfrm flipV="1">
            <a:off x="8179188" y="3067086"/>
            <a:ext cx="697947" cy="259073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174" idx="3"/>
            <a:endCxn id="181" idx="1"/>
          </p:cNvCxnSpPr>
          <p:nvPr/>
        </p:nvCxnSpPr>
        <p:spPr>
          <a:xfrm>
            <a:off x="8179188" y="3326159"/>
            <a:ext cx="695959" cy="1710964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>
            <a:stCxn id="175" idx="3"/>
            <a:endCxn id="177" idx="1"/>
          </p:cNvCxnSpPr>
          <p:nvPr/>
        </p:nvCxnSpPr>
        <p:spPr>
          <a:xfrm flipV="1">
            <a:off x="8177200" y="2941865"/>
            <a:ext cx="703188" cy="2099704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175" idx="3"/>
            <a:endCxn id="178" idx="1"/>
          </p:cNvCxnSpPr>
          <p:nvPr/>
        </p:nvCxnSpPr>
        <p:spPr>
          <a:xfrm flipV="1">
            <a:off x="8177200" y="3067086"/>
            <a:ext cx="699935" cy="1974483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>
            <a:stCxn id="175" idx="3"/>
            <a:endCxn id="179" idx="1"/>
          </p:cNvCxnSpPr>
          <p:nvPr/>
        </p:nvCxnSpPr>
        <p:spPr>
          <a:xfrm flipV="1">
            <a:off x="8177200" y="3192307"/>
            <a:ext cx="699935" cy="1849262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175" idx="3"/>
            <a:endCxn id="180" idx="1"/>
          </p:cNvCxnSpPr>
          <p:nvPr/>
        </p:nvCxnSpPr>
        <p:spPr>
          <a:xfrm flipV="1">
            <a:off x="8177200" y="3321713"/>
            <a:ext cx="699935" cy="1719856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175" idx="3"/>
            <a:endCxn id="181" idx="1"/>
          </p:cNvCxnSpPr>
          <p:nvPr/>
        </p:nvCxnSpPr>
        <p:spPr>
          <a:xfrm flipV="1">
            <a:off x="8177200" y="5037123"/>
            <a:ext cx="697947" cy="4446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tangle 257"/>
          <p:cNvSpPr/>
          <p:nvPr/>
        </p:nvSpPr>
        <p:spPr>
          <a:xfrm>
            <a:off x="8123550" y="3431073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8123550" y="3567495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8123550" y="3700108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8126422" y="3832721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8125313" y="3961373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8123550" y="4095293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8121924" y="4229213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8121924" y="4358677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8121924" y="448932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8121924" y="4619769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8121284" y="4744729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8123189" y="4871905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878625" y="343771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878625" y="3574134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8878625" y="3706747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8881497" y="3839360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8880388" y="396801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8878625" y="410193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8876999" y="423585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8876999" y="4365316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8876999" y="4495961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8876999" y="4626408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8876359" y="4751368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8878264" y="4878544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Striped Right Arrow 281"/>
          <p:cNvSpPr/>
          <p:nvPr/>
        </p:nvSpPr>
        <p:spPr>
          <a:xfrm>
            <a:off x="9382767" y="3779482"/>
            <a:ext cx="568960" cy="29578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TextBox 282"/>
          <p:cNvSpPr txBox="1"/>
          <p:nvPr/>
        </p:nvSpPr>
        <p:spPr>
          <a:xfrm>
            <a:off x="7000226" y="369143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</a:p>
        </p:txBody>
      </p:sp>
      <p:sp>
        <p:nvSpPr>
          <p:cNvPr id="284" name="TextBox 283"/>
          <p:cNvSpPr txBox="1"/>
          <p:nvPr/>
        </p:nvSpPr>
        <p:spPr>
          <a:xfrm>
            <a:off x="9655011" y="6431280"/>
            <a:ext cx="1669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N-class prediction</a:t>
            </a:r>
          </a:p>
        </p:txBody>
      </p:sp>
      <p:sp>
        <p:nvSpPr>
          <p:cNvPr id="298" name="Rectangle 297"/>
          <p:cNvSpPr/>
          <p:nvPr/>
        </p:nvSpPr>
        <p:spPr>
          <a:xfrm>
            <a:off x="10154024" y="1320871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Straight Arrow Connector 299"/>
          <p:cNvCxnSpPr>
            <a:stCxn id="298" idx="3"/>
          </p:cNvCxnSpPr>
          <p:nvPr/>
        </p:nvCxnSpPr>
        <p:spPr>
          <a:xfrm flipV="1">
            <a:off x="10207674" y="1346831"/>
            <a:ext cx="457314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Rectangle 300"/>
          <p:cNvSpPr/>
          <p:nvPr/>
        </p:nvSpPr>
        <p:spPr>
          <a:xfrm>
            <a:off x="10154023" y="1460890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10154023" y="1602125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3" name="Straight Arrow Connector 302"/>
          <p:cNvCxnSpPr>
            <a:stCxn id="301" idx="3"/>
          </p:cNvCxnSpPr>
          <p:nvPr/>
        </p:nvCxnSpPr>
        <p:spPr>
          <a:xfrm flipV="1">
            <a:off x="10207673" y="1486850"/>
            <a:ext cx="457315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/>
          <p:cNvCxnSpPr>
            <a:stCxn id="302" idx="3"/>
          </p:cNvCxnSpPr>
          <p:nvPr/>
        </p:nvCxnSpPr>
        <p:spPr>
          <a:xfrm flipV="1">
            <a:off x="10207673" y="1628085"/>
            <a:ext cx="457314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Rectangle 304"/>
          <p:cNvSpPr/>
          <p:nvPr/>
        </p:nvSpPr>
        <p:spPr>
          <a:xfrm>
            <a:off x="10154022" y="1751615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10154022" y="1892850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7" name="Straight Arrow Connector 306"/>
          <p:cNvCxnSpPr>
            <a:stCxn id="305" idx="3"/>
          </p:cNvCxnSpPr>
          <p:nvPr/>
        </p:nvCxnSpPr>
        <p:spPr>
          <a:xfrm flipV="1">
            <a:off x="10207672" y="1777575"/>
            <a:ext cx="457315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306" idx="3"/>
          </p:cNvCxnSpPr>
          <p:nvPr/>
        </p:nvCxnSpPr>
        <p:spPr>
          <a:xfrm flipV="1">
            <a:off x="10207672" y="1918810"/>
            <a:ext cx="457314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Rectangle 308"/>
          <p:cNvSpPr/>
          <p:nvPr/>
        </p:nvSpPr>
        <p:spPr>
          <a:xfrm>
            <a:off x="10154021" y="2032873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0154021" y="2174108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1" name="Straight Arrow Connector 310"/>
          <p:cNvCxnSpPr>
            <a:stCxn id="309" idx="3"/>
          </p:cNvCxnSpPr>
          <p:nvPr/>
        </p:nvCxnSpPr>
        <p:spPr>
          <a:xfrm flipV="1">
            <a:off x="10207671" y="2058833"/>
            <a:ext cx="457315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310" idx="3"/>
            <a:endCxn id="254" idx="1"/>
          </p:cNvCxnSpPr>
          <p:nvPr/>
        </p:nvCxnSpPr>
        <p:spPr>
          <a:xfrm flipV="1">
            <a:off x="10207671" y="2197489"/>
            <a:ext cx="915717" cy="25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Rectangle 312"/>
          <p:cNvSpPr/>
          <p:nvPr/>
        </p:nvSpPr>
        <p:spPr>
          <a:xfrm>
            <a:off x="10154020" y="2324809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10154020" y="2466044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5" name="Straight Arrow Connector 314"/>
          <p:cNvCxnSpPr>
            <a:stCxn id="313" idx="3"/>
          </p:cNvCxnSpPr>
          <p:nvPr/>
        </p:nvCxnSpPr>
        <p:spPr>
          <a:xfrm flipV="1">
            <a:off x="10207670" y="2350769"/>
            <a:ext cx="457315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314" idx="3"/>
          </p:cNvCxnSpPr>
          <p:nvPr/>
        </p:nvCxnSpPr>
        <p:spPr>
          <a:xfrm flipV="1">
            <a:off x="10207670" y="2492004"/>
            <a:ext cx="457314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Rectangle 316"/>
          <p:cNvSpPr/>
          <p:nvPr/>
        </p:nvSpPr>
        <p:spPr>
          <a:xfrm>
            <a:off x="10154019" y="2615534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10154019" y="2756769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9" name="Straight Arrow Connector 318"/>
          <p:cNvCxnSpPr>
            <a:stCxn id="317" idx="3"/>
          </p:cNvCxnSpPr>
          <p:nvPr/>
        </p:nvCxnSpPr>
        <p:spPr>
          <a:xfrm flipV="1">
            <a:off x="10207669" y="2641494"/>
            <a:ext cx="457315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>
            <a:stCxn id="318" idx="3"/>
          </p:cNvCxnSpPr>
          <p:nvPr/>
        </p:nvCxnSpPr>
        <p:spPr>
          <a:xfrm flipV="1">
            <a:off x="10207669" y="2782729"/>
            <a:ext cx="457314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Rectangle 320"/>
          <p:cNvSpPr/>
          <p:nvPr/>
        </p:nvSpPr>
        <p:spPr>
          <a:xfrm>
            <a:off x="10154018" y="289679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10154018" y="3038027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3" name="Straight Arrow Connector 322"/>
          <p:cNvCxnSpPr>
            <a:stCxn id="321" idx="3"/>
          </p:cNvCxnSpPr>
          <p:nvPr/>
        </p:nvCxnSpPr>
        <p:spPr>
          <a:xfrm flipV="1">
            <a:off x="10207668" y="2922752"/>
            <a:ext cx="457315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/>
          <p:cNvCxnSpPr>
            <a:stCxn id="322" idx="3"/>
          </p:cNvCxnSpPr>
          <p:nvPr/>
        </p:nvCxnSpPr>
        <p:spPr>
          <a:xfrm flipV="1">
            <a:off x="10207668" y="3063987"/>
            <a:ext cx="457314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/>
          <p:cNvSpPr/>
          <p:nvPr/>
        </p:nvSpPr>
        <p:spPr>
          <a:xfrm>
            <a:off x="10154023" y="3211531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6" name="Straight Arrow Connector 325"/>
          <p:cNvCxnSpPr>
            <a:stCxn id="325" idx="3"/>
          </p:cNvCxnSpPr>
          <p:nvPr/>
        </p:nvCxnSpPr>
        <p:spPr>
          <a:xfrm flipV="1">
            <a:off x="10207673" y="3237491"/>
            <a:ext cx="457314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Rectangle 326"/>
          <p:cNvSpPr/>
          <p:nvPr/>
        </p:nvSpPr>
        <p:spPr>
          <a:xfrm>
            <a:off x="10154022" y="3361021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0154022" y="3502256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9" name="Straight Arrow Connector 328"/>
          <p:cNvCxnSpPr>
            <a:stCxn id="327" idx="3"/>
          </p:cNvCxnSpPr>
          <p:nvPr/>
        </p:nvCxnSpPr>
        <p:spPr>
          <a:xfrm flipV="1">
            <a:off x="10207672" y="3386981"/>
            <a:ext cx="457315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>
            <a:stCxn id="328" idx="3"/>
          </p:cNvCxnSpPr>
          <p:nvPr/>
        </p:nvCxnSpPr>
        <p:spPr>
          <a:xfrm flipV="1">
            <a:off x="10207672" y="3528216"/>
            <a:ext cx="457314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Rectangle 330"/>
          <p:cNvSpPr/>
          <p:nvPr/>
        </p:nvSpPr>
        <p:spPr>
          <a:xfrm>
            <a:off x="10154021" y="3642279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10154021" y="3783514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Straight Arrow Connector 332"/>
          <p:cNvCxnSpPr>
            <a:stCxn id="331" idx="3"/>
          </p:cNvCxnSpPr>
          <p:nvPr/>
        </p:nvCxnSpPr>
        <p:spPr>
          <a:xfrm flipV="1">
            <a:off x="10207671" y="3668239"/>
            <a:ext cx="457315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/>
          <p:cNvCxnSpPr>
            <a:stCxn id="332" idx="3"/>
          </p:cNvCxnSpPr>
          <p:nvPr/>
        </p:nvCxnSpPr>
        <p:spPr>
          <a:xfrm flipV="1">
            <a:off x="10207671" y="3809474"/>
            <a:ext cx="457314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Rectangle 334"/>
          <p:cNvSpPr/>
          <p:nvPr/>
        </p:nvSpPr>
        <p:spPr>
          <a:xfrm>
            <a:off x="10154020" y="3934215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10154020" y="4075450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7" name="Straight Arrow Connector 336"/>
          <p:cNvCxnSpPr>
            <a:stCxn id="335" idx="3"/>
          </p:cNvCxnSpPr>
          <p:nvPr/>
        </p:nvCxnSpPr>
        <p:spPr>
          <a:xfrm flipV="1">
            <a:off x="10207670" y="3960175"/>
            <a:ext cx="457315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/>
          <p:cNvCxnSpPr>
            <a:stCxn id="336" idx="3"/>
          </p:cNvCxnSpPr>
          <p:nvPr/>
        </p:nvCxnSpPr>
        <p:spPr>
          <a:xfrm flipV="1">
            <a:off x="10207670" y="4101410"/>
            <a:ext cx="457314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Rectangle 338"/>
          <p:cNvSpPr/>
          <p:nvPr/>
        </p:nvSpPr>
        <p:spPr>
          <a:xfrm>
            <a:off x="10154019" y="4224940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10154019" y="4366175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1" name="Straight Arrow Connector 340"/>
          <p:cNvCxnSpPr>
            <a:stCxn id="339" idx="3"/>
          </p:cNvCxnSpPr>
          <p:nvPr/>
        </p:nvCxnSpPr>
        <p:spPr>
          <a:xfrm flipV="1">
            <a:off x="10207669" y="4250900"/>
            <a:ext cx="457315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>
            <a:stCxn id="340" idx="3"/>
          </p:cNvCxnSpPr>
          <p:nvPr/>
        </p:nvCxnSpPr>
        <p:spPr>
          <a:xfrm flipV="1">
            <a:off x="10207669" y="4392135"/>
            <a:ext cx="457314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Rectangle 342"/>
          <p:cNvSpPr/>
          <p:nvPr/>
        </p:nvSpPr>
        <p:spPr>
          <a:xfrm>
            <a:off x="10154018" y="4506198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0154018" y="4647433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5" name="Straight Arrow Connector 344"/>
          <p:cNvCxnSpPr>
            <a:stCxn id="343" idx="3"/>
          </p:cNvCxnSpPr>
          <p:nvPr/>
        </p:nvCxnSpPr>
        <p:spPr>
          <a:xfrm flipV="1">
            <a:off x="10207668" y="4532158"/>
            <a:ext cx="457315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Arrow Connector 345"/>
          <p:cNvCxnSpPr>
            <a:stCxn id="344" idx="3"/>
          </p:cNvCxnSpPr>
          <p:nvPr/>
        </p:nvCxnSpPr>
        <p:spPr>
          <a:xfrm flipV="1">
            <a:off x="10207668" y="4673393"/>
            <a:ext cx="457314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Rectangle 346"/>
          <p:cNvSpPr/>
          <p:nvPr/>
        </p:nvSpPr>
        <p:spPr>
          <a:xfrm>
            <a:off x="10154018" y="4819140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0154018" y="4960375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9" name="Straight Arrow Connector 348"/>
          <p:cNvCxnSpPr>
            <a:stCxn id="347" idx="3"/>
          </p:cNvCxnSpPr>
          <p:nvPr/>
        </p:nvCxnSpPr>
        <p:spPr>
          <a:xfrm flipV="1">
            <a:off x="10207668" y="4845100"/>
            <a:ext cx="457315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>
            <a:stCxn id="348" idx="3"/>
          </p:cNvCxnSpPr>
          <p:nvPr/>
        </p:nvCxnSpPr>
        <p:spPr>
          <a:xfrm flipV="1">
            <a:off x="10207668" y="4986335"/>
            <a:ext cx="457314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Rectangle 350"/>
          <p:cNvSpPr/>
          <p:nvPr/>
        </p:nvSpPr>
        <p:spPr>
          <a:xfrm>
            <a:off x="10154017" y="5100398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10154017" y="5241633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3" name="Straight Arrow Connector 352"/>
          <p:cNvCxnSpPr>
            <a:stCxn id="351" idx="3"/>
          </p:cNvCxnSpPr>
          <p:nvPr/>
        </p:nvCxnSpPr>
        <p:spPr>
          <a:xfrm flipV="1">
            <a:off x="10207667" y="5126358"/>
            <a:ext cx="457315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>
            <a:stCxn id="352" idx="3"/>
          </p:cNvCxnSpPr>
          <p:nvPr/>
        </p:nvCxnSpPr>
        <p:spPr>
          <a:xfrm flipV="1">
            <a:off x="10207667" y="5267593"/>
            <a:ext cx="457314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Rectangle 354"/>
          <p:cNvSpPr/>
          <p:nvPr/>
        </p:nvSpPr>
        <p:spPr>
          <a:xfrm>
            <a:off x="10154018" y="5395103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10154018" y="5536338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7" name="Straight Arrow Connector 356"/>
          <p:cNvCxnSpPr>
            <a:stCxn id="355" idx="3"/>
          </p:cNvCxnSpPr>
          <p:nvPr/>
        </p:nvCxnSpPr>
        <p:spPr>
          <a:xfrm flipV="1">
            <a:off x="10207668" y="5421063"/>
            <a:ext cx="457315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/>
          <p:cNvCxnSpPr>
            <a:stCxn id="356" idx="3"/>
          </p:cNvCxnSpPr>
          <p:nvPr/>
        </p:nvCxnSpPr>
        <p:spPr>
          <a:xfrm flipV="1">
            <a:off x="10207668" y="5562298"/>
            <a:ext cx="457314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Rectangle 358"/>
          <p:cNvSpPr/>
          <p:nvPr/>
        </p:nvSpPr>
        <p:spPr>
          <a:xfrm>
            <a:off x="10154017" y="5676361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10154017" y="5817596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1" name="Straight Arrow Connector 360"/>
          <p:cNvCxnSpPr>
            <a:stCxn id="359" idx="3"/>
          </p:cNvCxnSpPr>
          <p:nvPr/>
        </p:nvCxnSpPr>
        <p:spPr>
          <a:xfrm flipV="1">
            <a:off x="10207667" y="5702321"/>
            <a:ext cx="457315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Arrow Connector 361"/>
          <p:cNvCxnSpPr>
            <a:stCxn id="360" idx="3"/>
          </p:cNvCxnSpPr>
          <p:nvPr/>
        </p:nvCxnSpPr>
        <p:spPr>
          <a:xfrm flipV="1">
            <a:off x="10207667" y="5843556"/>
            <a:ext cx="457314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Rectangle 362"/>
          <p:cNvSpPr/>
          <p:nvPr/>
        </p:nvSpPr>
        <p:spPr>
          <a:xfrm>
            <a:off x="10154018" y="5979209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4" name="Straight Arrow Connector 363"/>
          <p:cNvCxnSpPr>
            <a:stCxn id="363" idx="3"/>
          </p:cNvCxnSpPr>
          <p:nvPr/>
        </p:nvCxnSpPr>
        <p:spPr>
          <a:xfrm flipV="1">
            <a:off x="10207668" y="6005169"/>
            <a:ext cx="457314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Rectangle 364"/>
          <p:cNvSpPr/>
          <p:nvPr/>
        </p:nvSpPr>
        <p:spPr>
          <a:xfrm>
            <a:off x="10154017" y="611923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10154017" y="6260467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Arrow Connector 366"/>
          <p:cNvCxnSpPr>
            <a:stCxn id="365" idx="3"/>
          </p:cNvCxnSpPr>
          <p:nvPr/>
        </p:nvCxnSpPr>
        <p:spPr>
          <a:xfrm flipV="1">
            <a:off x="10207667" y="6145192"/>
            <a:ext cx="457315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Arrow Connector 367"/>
          <p:cNvCxnSpPr>
            <a:stCxn id="366" idx="3"/>
          </p:cNvCxnSpPr>
          <p:nvPr/>
        </p:nvCxnSpPr>
        <p:spPr>
          <a:xfrm flipV="1">
            <a:off x="10207667" y="6286427"/>
            <a:ext cx="457314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/>
          <p:cNvSpPr txBox="1"/>
          <p:nvPr/>
        </p:nvSpPr>
        <p:spPr>
          <a:xfrm>
            <a:off x="3748464" y="2103543"/>
            <a:ext cx="5646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Typical Convolutional Neural Network: </a:t>
            </a:r>
            <a:r>
              <a:rPr lang="en-US" sz="1600" dirty="0" err="1"/>
              <a:t>AlexNet</a:t>
            </a:r>
            <a:r>
              <a:rPr lang="en-US" sz="1600" dirty="0"/>
              <a:t>, VGG, </a:t>
            </a:r>
            <a:r>
              <a:rPr lang="en-US" sz="1600" dirty="0" err="1"/>
              <a:t>ResNet</a:t>
            </a:r>
            <a:r>
              <a:rPr lang="en-US" sz="1600" dirty="0"/>
              <a:t>, etc.</a:t>
            </a:r>
          </a:p>
        </p:txBody>
      </p:sp>
      <p:sp>
        <p:nvSpPr>
          <p:cNvPr id="3077" name="Left Brace 3076"/>
          <p:cNvSpPr/>
          <p:nvPr/>
        </p:nvSpPr>
        <p:spPr>
          <a:xfrm rot="16200000">
            <a:off x="4961688" y="2799995"/>
            <a:ext cx="219362" cy="5471792"/>
          </a:xfrm>
          <a:prstGeom prst="leftBrace">
            <a:avLst>
              <a:gd name="adj1" fmla="val 8333"/>
              <a:gd name="adj2" fmla="val 5028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10774387" y="2597705"/>
            <a:ext cx="12208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err="1">
                <a:solidFill>
                  <a:srgbClr val="428BCA"/>
                </a:solidFill>
                <a:latin typeface="Helvetica Neue"/>
                <a:hlinkClick r:id="rId7"/>
              </a:rPr>
              <a:t>Chloë</a:t>
            </a:r>
            <a:r>
              <a:rPr lang="en-US" sz="1400" b="1" dirty="0">
                <a:solidFill>
                  <a:srgbClr val="428BCA"/>
                </a:solidFill>
                <a:latin typeface="Helvetica Neue"/>
                <a:hlinkClick r:id="rId7"/>
              </a:rPr>
              <a:t> Grace </a:t>
            </a:r>
            <a:br>
              <a:rPr lang="en-US" sz="1400" b="1" dirty="0">
                <a:solidFill>
                  <a:srgbClr val="428BCA"/>
                </a:solidFill>
                <a:latin typeface="Helvetica Neue"/>
                <a:hlinkClick r:id="rId7"/>
              </a:rPr>
            </a:br>
            <a:r>
              <a:rPr lang="en-US" sz="1400" b="1" dirty="0" err="1">
                <a:solidFill>
                  <a:srgbClr val="428BCA"/>
                </a:solidFill>
                <a:latin typeface="Helvetica Neue"/>
                <a:hlinkClick r:id="rId7"/>
              </a:rPr>
              <a:t>Moretz</a:t>
            </a:r>
            <a:endParaRPr lang="en-US" sz="1400" dirty="0"/>
          </a:p>
        </p:txBody>
      </p:sp>
      <p:pic>
        <p:nvPicPr>
          <p:cNvPr id="254" name="Picture 4" descr="http://ia.media-imdb.com/images/M/MV5BMTk2ODk0Mzc0Ml5BMl5BanBnXkFtZTgwNDYzMzgzMzE@._V1_UY317_CR8,0,214,317_AL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388" y="1835540"/>
            <a:ext cx="488688" cy="72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283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image0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3"/>
          <a:stretch/>
        </p:blipFill>
        <p:spPr bwMode="auto">
          <a:xfrm>
            <a:off x="1077235" y="2915307"/>
            <a:ext cx="7057334" cy="271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202" y="1835648"/>
            <a:ext cx="3187898" cy="99119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77235" y="2915308"/>
            <a:ext cx="9929467" cy="2785204"/>
            <a:chOff x="952500" y="3890415"/>
            <a:chExt cx="10187206" cy="2857500"/>
          </a:xfrm>
        </p:grpSpPr>
        <p:sp>
          <p:nvSpPr>
            <p:cNvPr id="16" name="TextBox 15"/>
            <p:cNvSpPr txBox="1"/>
            <p:nvPr/>
          </p:nvSpPr>
          <p:spPr>
            <a:xfrm>
              <a:off x="8050054" y="3974089"/>
              <a:ext cx="2799356" cy="588623"/>
            </a:xfrm>
            <a:prstGeom prst="rect">
              <a:avLst/>
            </a:prstGeom>
            <a:noFill/>
          </p:spPr>
          <p:txBody>
            <a:bodyPr wrap="none" lIns="171450" tIns="137160" rIns="171450" bIns="13716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63"/>
                </a:spcAft>
              </a:pPr>
              <a:r>
                <a:rPr lang="en-US" sz="225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Recognize celebrities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078030" y="4500562"/>
              <a:ext cx="2888366" cy="21703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88" dirty="0"/>
                <a:t>The Celebrity Model is an example of Domain Specific Models. Our new celebrity recognition model recognizes 200K celebrities from business, politics, sports and entertainment around the World.  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952500" y="3890415"/>
              <a:ext cx="10187206" cy="2857500"/>
            </a:xfrm>
            <a:prstGeom prst="round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3722" rIns="0" bIns="4372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4193" fontAlgn="base">
                <a:spcBef>
                  <a:spcPct val="0"/>
                </a:spcBef>
                <a:spcAft>
                  <a:spcPct val="0"/>
                </a:spcAft>
              </a:pPr>
              <a:endParaRPr lang="en-US" sz="187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Microsoft Cognitive Service</a:t>
            </a:r>
          </a:p>
        </p:txBody>
      </p:sp>
    </p:spTree>
    <p:extLst>
      <p:ext uri="{BB962C8B-B14F-4D97-AF65-F5344CB8AC3E}">
        <p14:creationId xmlns:p14="http://schemas.microsoft.com/office/powerpoint/2010/main" val="2517898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Image Caption (</a:t>
            </a:r>
            <a:r>
              <a:rPr lang="en-US" dirty="0">
                <a:hlinkClick r:id="rId3"/>
              </a:rPr>
              <a:t>captionbot.ai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ounded Rectangle 6"/>
          <p:cNvSpPr/>
          <p:nvPr/>
        </p:nvSpPr>
        <p:spPr bwMode="auto">
          <a:xfrm>
            <a:off x="2492433" y="5375397"/>
            <a:ext cx="7514308" cy="762000"/>
          </a:xfrm>
          <a:prstGeom prst="roundRect">
            <a:avLst/>
          </a:prstGeom>
          <a:solidFill>
            <a:srgbClr val="228E7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86741" y="5327500"/>
            <a:ext cx="7620000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Sasha Obama, Malia Obama, Michelle Obama, Peng </a:t>
            </a:r>
            <a:r>
              <a:rPr lang="en-US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Liyuan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et al. posing for a picture with Forbidden City in the background.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b="16736"/>
          <a:stretch/>
        </p:blipFill>
        <p:spPr>
          <a:xfrm>
            <a:off x="1959033" y="1600644"/>
            <a:ext cx="8010697" cy="36985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259" y="5320719"/>
            <a:ext cx="705861" cy="6953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214593" y="1210010"/>
            <a:ext cx="3584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Kenneth Tran, et al, CVPRW 2016</a:t>
            </a:r>
          </a:p>
        </p:txBody>
      </p:sp>
    </p:spTree>
    <p:extLst>
      <p:ext uri="{BB962C8B-B14F-4D97-AF65-F5344CB8AC3E}">
        <p14:creationId xmlns:p14="http://schemas.microsoft.com/office/powerpoint/2010/main" val="405694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XiaoIce</a:t>
            </a:r>
            <a:r>
              <a:rPr lang="en-US" dirty="0"/>
              <a:t> (</a:t>
            </a:r>
            <a:r>
              <a:rPr lang="zh-CN" altLang="en-US" dirty="0"/>
              <a:t>小冰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0809"/>
            <a:ext cx="4654632" cy="4351338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5" y="1750809"/>
            <a:ext cx="52426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3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7C69-E53B-4C78-AB56-6932728E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F24FC-6B1E-4F44-8FB0-9EA03CC91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Face recognition has been greatly advanced in recent years due to the breakthrough in deep learning</a:t>
            </a:r>
          </a:p>
          <a:p>
            <a:r>
              <a:rPr lang="en-US" sz="2400" dirty="0"/>
              <a:t>Many real applications</a:t>
            </a:r>
          </a:p>
          <a:p>
            <a:pPr lvl="1"/>
            <a:r>
              <a:rPr lang="en-US" sz="2000" dirty="0"/>
              <a:t>Security &amp; law enforcement</a:t>
            </a:r>
          </a:p>
          <a:p>
            <a:pPr lvl="1"/>
            <a:r>
              <a:rPr lang="en-US" sz="2000" dirty="0"/>
              <a:t>Financial authentication</a:t>
            </a:r>
          </a:p>
          <a:p>
            <a:pPr lvl="1"/>
            <a:r>
              <a:rPr lang="en-US" sz="2000" dirty="0"/>
              <a:t>Airports</a:t>
            </a:r>
          </a:p>
          <a:p>
            <a:pPr lvl="1"/>
            <a:r>
              <a:rPr lang="en-US" sz="2000" dirty="0"/>
              <a:t>Brands &amp; PR agencies</a:t>
            </a:r>
          </a:p>
          <a:p>
            <a:pPr lvl="1"/>
            <a:r>
              <a:rPr lang="en-US" sz="2000" dirty="0"/>
              <a:t>Targeted advertising</a:t>
            </a:r>
          </a:p>
          <a:p>
            <a:pPr lvl="1"/>
            <a:r>
              <a:rPr lang="en-US" sz="2000" dirty="0"/>
              <a:t>…</a:t>
            </a:r>
          </a:p>
        </p:txBody>
      </p:sp>
      <p:pic>
        <p:nvPicPr>
          <p:cNvPr id="1026" name="Picture 2" descr="Image result for face recognition microsoft">
            <a:extLst>
              <a:ext uri="{FF2B5EF4-FFF2-40B4-BE49-F238E27FC236}">
                <a16:creationId xmlns:a16="http://schemas.microsoft.com/office/drawing/2014/main" id="{80221234-4BAA-4DCE-98E7-BDC0C3765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181" y="2566218"/>
            <a:ext cx="5816365" cy="347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A74D46-CE67-4424-B260-315876F3187F}"/>
              </a:ext>
            </a:extLst>
          </p:cNvPr>
          <p:cNvSpPr/>
          <p:nvPr/>
        </p:nvSpPr>
        <p:spPr>
          <a:xfrm>
            <a:off x="5000631" y="6123543"/>
            <a:ext cx="6093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http://www.arabnews.com/node/1339101/science-technology</a:t>
            </a:r>
          </a:p>
        </p:txBody>
      </p:sp>
    </p:spTree>
    <p:extLst>
      <p:ext uri="{BB962C8B-B14F-4D97-AF65-F5344CB8AC3E}">
        <p14:creationId xmlns:p14="http://schemas.microsoft.com/office/powerpoint/2010/main" val="382713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Bing Image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16880"/>
            <a:ext cx="10515600" cy="660083"/>
          </a:xfrm>
        </p:spPr>
        <p:txBody>
          <a:bodyPr/>
          <a:lstStyle/>
          <a:p>
            <a:r>
              <a:rPr lang="en-US" dirty="0"/>
              <a:t>More examples: </a:t>
            </a:r>
            <a:r>
              <a:rPr lang="en-US" dirty="0" err="1">
                <a:hlinkClick r:id="rId3"/>
              </a:rPr>
              <a:t>steve</a:t>
            </a:r>
            <a:r>
              <a:rPr lang="en-US" dirty="0">
                <a:hlinkClick r:id="rId3"/>
              </a:rPr>
              <a:t> jobs actor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friends</a:t>
            </a:r>
            <a:endParaRPr lang="en-US" dirty="0"/>
          </a:p>
        </p:txBody>
      </p:sp>
      <p:pic>
        <p:nvPicPr>
          <p:cNvPr id="4098" name="Picture 22" descr="image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30" y="1553357"/>
            <a:ext cx="7785469" cy="3831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088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Picture 2" descr="\\msralpa\users\v-zxiao\public\CFW_files\image00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2" r="460"/>
          <a:stretch/>
        </p:blipFill>
        <p:spPr bwMode="auto">
          <a:xfrm>
            <a:off x="3394762" y="2548635"/>
            <a:ext cx="5863002" cy="301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Best Face Recognition Feature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1079172" y="3687902"/>
            <a:ext cx="922247" cy="1007658"/>
            <a:chOff x="2133599" y="4886325"/>
            <a:chExt cx="922247" cy="1007658"/>
          </a:xfrm>
        </p:grpSpPr>
        <p:pic>
          <p:nvPicPr>
            <p:cNvPr id="107" name="Picture 2" descr="http://1.bp.blogspot.com/-ZWXMFq3XV7w/VMwllvb7r1I/AAAAAAAAI7Q/2jsBXbUSmsM/s1600/chlo-grace-moretz-toronto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96" t="10454" r="27389" b="45596"/>
            <a:stretch/>
          </p:blipFill>
          <p:spPr bwMode="auto">
            <a:xfrm>
              <a:off x="2133599" y="4886325"/>
              <a:ext cx="922247" cy="100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Oval 105"/>
            <p:cNvSpPr/>
            <p:nvPr/>
          </p:nvSpPr>
          <p:spPr>
            <a:xfrm>
              <a:off x="2373198" y="514625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549003" y="5227009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2727565" y="5311306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2889012" y="5371806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2608255" y="5453956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2368015" y="5535871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2646127" y="5635407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2610351" y="5151801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2778972" y="5227009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2668986" y="5513011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/>
            <p:cNvSpPr/>
            <p:nvPr/>
          </p:nvSpPr>
          <p:spPr>
            <a:xfrm>
              <a:off x="2944271" y="5315588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/>
            <p:cNvSpPr/>
            <p:nvPr/>
          </p:nvSpPr>
          <p:spPr>
            <a:xfrm>
              <a:off x="2368015" y="5063236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2496380" y="5419175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2549003" y="5558730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2473521" y="5668638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864677" y="1920336"/>
            <a:ext cx="1424017" cy="1281582"/>
            <a:chOff x="817307" y="1690688"/>
            <a:chExt cx="1424017" cy="1281582"/>
          </a:xfrm>
        </p:grpSpPr>
        <p:pic>
          <p:nvPicPr>
            <p:cNvPr id="3074" name="Picture 2" descr="http://1.bp.blogspot.com/-ZWXMFq3XV7w/VMwllvb7r1I/AAAAAAAAI7Q/2jsBXbUSmsM/s1600/chlo-grace-moretz-toronto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1" t="665" r="20503" b="-665"/>
            <a:stretch/>
          </p:blipFill>
          <p:spPr bwMode="auto">
            <a:xfrm>
              <a:off x="817307" y="1690688"/>
              <a:ext cx="1424017" cy="1281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Rectangle 122"/>
            <p:cNvSpPr/>
            <p:nvPr/>
          </p:nvSpPr>
          <p:spPr>
            <a:xfrm>
              <a:off x="1575056" y="1858920"/>
              <a:ext cx="498071" cy="485481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7" name="Right Arrow 126"/>
          <p:cNvSpPr/>
          <p:nvPr/>
        </p:nvSpPr>
        <p:spPr>
          <a:xfrm rot="5400000">
            <a:off x="1366624" y="3344810"/>
            <a:ext cx="420124" cy="210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8" name="Picture 127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1" t="17424" r="16448" b="11540"/>
          <a:stretch/>
        </p:blipFill>
        <p:spPr>
          <a:xfrm>
            <a:off x="2335473" y="3687902"/>
            <a:ext cx="856453" cy="1010168"/>
          </a:xfrm>
          <a:prstGeom prst="rect">
            <a:avLst/>
          </a:prstGeom>
        </p:spPr>
      </p:pic>
      <p:sp>
        <p:nvSpPr>
          <p:cNvPr id="129" name="Right Arrow 128"/>
          <p:cNvSpPr/>
          <p:nvPr/>
        </p:nvSpPr>
        <p:spPr>
          <a:xfrm>
            <a:off x="2024940" y="4100391"/>
            <a:ext cx="283514" cy="19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576615" y="3248395"/>
            <a:ext cx="1310640" cy="13352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3707174" y="3389424"/>
            <a:ext cx="1310640" cy="13352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3837733" y="3547887"/>
            <a:ext cx="1310640" cy="13352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3989766" y="3706350"/>
            <a:ext cx="1310640" cy="13352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4133754" y="3864813"/>
            <a:ext cx="1310640" cy="13352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553476" y="4321968"/>
            <a:ext cx="163440" cy="168115"/>
          </a:xfrm>
          <a:prstGeom prst="rect">
            <a:avLst/>
          </a:prstGeom>
          <a:solidFill>
            <a:srgbClr val="E7E6E6">
              <a:alpha val="50196"/>
            </a:srgbClr>
          </a:solidFill>
          <a:ln w="127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4411333" y="4823884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5068797" y="4078826"/>
            <a:ext cx="163440" cy="168115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5705931" y="3246824"/>
            <a:ext cx="777356" cy="711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5836490" y="3387853"/>
            <a:ext cx="777356" cy="711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5967049" y="3546316"/>
            <a:ext cx="777356" cy="711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6119082" y="3704779"/>
            <a:ext cx="777356" cy="711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6263070" y="3863242"/>
            <a:ext cx="777356" cy="711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6861568" y="399397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Arrow Connector 147"/>
          <p:cNvCxnSpPr>
            <a:endCxn id="140" idx="1"/>
          </p:cNvCxnSpPr>
          <p:nvPr/>
        </p:nvCxnSpPr>
        <p:spPr>
          <a:xfrm>
            <a:off x="2639787" y="4403884"/>
            <a:ext cx="1771546" cy="44596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47" idx="1"/>
          </p:cNvCxnSpPr>
          <p:nvPr/>
        </p:nvCxnSpPr>
        <p:spPr>
          <a:xfrm flipV="1">
            <a:off x="5128618" y="4019933"/>
            <a:ext cx="1732950" cy="13867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8071057" y="2798051"/>
            <a:ext cx="162613" cy="2401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6" name="Striped Right Arrow 3075"/>
          <p:cNvSpPr/>
          <p:nvPr/>
        </p:nvSpPr>
        <p:spPr>
          <a:xfrm>
            <a:off x="7327599" y="3758603"/>
            <a:ext cx="568960" cy="29578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Left Brace 166"/>
          <p:cNvSpPr/>
          <p:nvPr/>
        </p:nvSpPr>
        <p:spPr>
          <a:xfrm rot="16200000">
            <a:off x="8421046" y="4946871"/>
            <a:ext cx="219363" cy="1178037"/>
          </a:xfrm>
          <a:prstGeom prst="leftBrace">
            <a:avLst>
              <a:gd name="adj1" fmla="val 8333"/>
              <a:gd name="adj2" fmla="val 5028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8" name="TextBox 3077"/>
          <p:cNvSpPr txBox="1"/>
          <p:nvPr/>
        </p:nvSpPr>
        <p:spPr>
          <a:xfrm>
            <a:off x="3799183" y="5743135"/>
            <a:ext cx="2658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convolutional + pooling layers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7535550" y="5730073"/>
            <a:ext cx="1990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fully connected layers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8128791" y="2920350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8125538" y="3045571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8125538" y="317079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8125538" y="3300198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8123550" y="5015608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8822654" y="2793605"/>
            <a:ext cx="162613" cy="2401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8880388" y="2915904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8877135" y="3041125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8877135" y="3166346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8877135" y="329575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8875147" y="501116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Arrow Connector 169"/>
          <p:cNvCxnSpPr>
            <a:stCxn id="171" idx="3"/>
            <a:endCxn id="177" idx="1"/>
          </p:cNvCxnSpPr>
          <p:nvPr/>
        </p:nvCxnSpPr>
        <p:spPr>
          <a:xfrm flipV="1">
            <a:off x="8182441" y="2941865"/>
            <a:ext cx="697947" cy="4446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72" idx="3"/>
            <a:endCxn id="178" idx="1"/>
          </p:cNvCxnSpPr>
          <p:nvPr/>
        </p:nvCxnSpPr>
        <p:spPr>
          <a:xfrm flipV="1">
            <a:off x="8179188" y="3067086"/>
            <a:ext cx="697947" cy="4446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171" idx="3"/>
            <a:endCxn id="180" idx="1"/>
          </p:cNvCxnSpPr>
          <p:nvPr/>
        </p:nvCxnSpPr>
        <p:spPr>
          <a:xfrm>
            <a:off x="8182441" y="2946311"/>
            <a:ext cx="694694" cy="375402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71" idx="3"/>
            <a:endCxn id="179" idx="1"/>
          </p:cNvCxnSpPr>
          <p:nvPr/>
        </p:nvCxnSpPr>
        <p:spPr>
          <a:xfrm>
            <a:off x="8182441" y="2946311"/>
            <a:ext cx="694694" cy="245996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71" idx="3"/>
            <a:endCxn id="178" idx="1"/>
          </p:cNvCxnSpPr>
          <p:nvPr/>
        </p:nvCxnSpPr>
        <p:spPr>
          <a:xfrm>
            <a:off x="8182441" y="2946311"/>
            <a:ext cx="694694" cy="120775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71" idx="3"/>
            <a:endCxn id="181" idx="1"/>
          </p:cNvCxnSpPr>
          <p:nvPr/>
        </p:nvCxnSpPr>
        <p:spPr>
          <a:xfrm>
            <a:off x="8182441" y="2946311"/>
            <a:ext cx="692706" cy="2090812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174" idx="3"/>
            <a:endCxn id="179" idx="1"/>
          </p:cNvCxnSpPr>
          <p:nvPr/>
        </p:nvCxnSpPr>
        <p:spPr>
          <a:xfrm flipV="1">
            <a:off x="8179188" y="3192307"/>
            <a:ext cx="697947" cy="133852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stCxn id="173" idx="3"/>
            <a:endCxn id="178" idx="1"/>
          </p:cNvCxnSpPr>
          <p:nvPr/>
        </p:nvCxnSpPr>
        <p:spPr>
          <a:xfrm flipV="1">
            <a:off x="8179188" y="3067086"/>
            <a:ext cx="697947" cy="129667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172" idx="3"/>
            <a:endCxn id="179" idx="1"/>
          </p:cNvCxnSpPr>
          <p:nvPr/>
        </p:nvCxnSpPr>
        <p:spPr>
          <a:xfrm>
            <a:off x="8179188" y="3071532"/>
            <a:ext cx="697947" cy="120775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173" idx="3"/>
            <a:endCxn id="179" idx="1"/>
          </p:cNvCxnSpPr>
          <p:nvPr/>
        </p:nvCxnSpPr>
        <p:spPr>
          <a:xfrm flipV="1">
            <a:off x="8179188" y="3192307"/>
            <a:ext cx="697947" cy="4446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stCxn id="172" idx="3"/>
            <a:endCxn id="177" idx="1"/>
          </p:cNvCxnSpPr>
          <p:nvPr/>
        </p:nvCxnSpPr>
        <p:spPr>
          <a:xfrm flipV="1">
            <a:off x="8179188" y="2941865"/>
            <a:ext cx="701200" cy="129667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173" idx="3"/>
            <a:endCxn id="177" idx="1"/>
          </p:cNvCxnSpPr>
          <p:nvPr/>
        </p:nvCxnSpPr>
        <p:spPr>
          <a:xfrm flipV="1">
            <a:off x="8179188" y="2941865"/>
            <a:ext cx="701200" cy="254888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172" idx="3"/>
          </p:cNvCxnSpPr>
          <p:nvPr/>
        </p:nvCxnSpPr>
        <p:spPr>
          <a:xfrm>
            <a:off x="8179188" y="3071532"/>
            <a:ext cx="687921" cy="196559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stCxn id="172" idx="3"/>
            <a:endCxn id="180" idx="1"/>
          </p:cNvCxnSpPr>
          <p:nvPr/>
        </p:nvCxnSpPr>
        <p:spPr>
          <a:xfrm>
            <a:off x="8179188" y="3071532"/>
            <a:ext cx="697947" cy="250181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174" idx="3"/>
            <a:endCxn id="177" idx="1"/>
          </p:cNvCxnSpPr>
          <p:nvPr/>
        </p:nvCxnSpPr>
        <p:spPr>
          <a:xfrm flipV="1">
            <a:off x="8179188" y="2941865"/>
            <a:ext cx="701200" cy="384294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>
            <a:stCxn id="174" idx="3"/>
            <a:endCxn id="180" idx="1"/>
          </p:cNvCxnSpPr>
          <p:nvPr/>
        </p:nvCxnSpPr>
        <p:spPr>
          <a:xfrm flipV="1">
            <a:off x="8179188" y="3321713"/>
            <a:ext cx="697947" cy="4446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174" idx="3"/>
            <a:endCxn id="178" idx="1"/>
          </p:cNvCxnSpPr>
          <p:nvPr/>
        </p:nvCxnSpPr>
        <p:spPr>
          <a:xfrm flipV="1">
            <a:off x="8179188" y="3067086"/>
            <a:ext cx="697947" cy="259073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174" idx="3"/>
            <a:endCxn id="181" idx="1"/>
          </p:cNvCxnSpPr>
          <p:nvPr/>
        </p:nvCxnSpPr>
        <p:spPr>
          <a:xfrm>
            <a:off x="8179188" y="3326159"/>
            <a:ext cx="695959" cy="1710964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>
            <a:stCxn id="175" idx="3"/>
            <a:endCxn id="177" idx="1"/>
          </p:cNvCxnSpPr>
          <p:nvPr/>
        </p:nvCxnSpPr>
        <p:spPr>
          <a:xfrm flipV="1">
            <a:off x="8177200" y="2941865"/>
            <a:ext cx="703188" cy="2099704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175" idx="3"/>
            <a:endCxn id="178" idx="1"/>
          </p:cNvCxnSpPr>
          <p:nvPr/>
        </p:nvCxnSpPr>
        <p:spPr>
          <a:xfrm flipV="1">
            <a:off x="8177200" y="3067086"/>
            <a:ext cx="699935" cy="1974483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>
            <a:stCxn id="175" idx="3"/>
            <a:endCxn id="179" idx="1"/>
          </p:cNvCxnSpPr>
          <p:nvPr/>
        </p:nvCxnSpPr>
        <p:spPr>
          <a:xfrm flipV="1">
            <a:off x="8177200" y="3192307"/>
            <a:ext cx="699935" cy="1849262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175" idx="3"/>
            <a:endCxn id="180" idx="1"/>
          </p:cNvCxnSpPr>
          <p:nvPr/>
        </p:nvCxnSpPr>
        <p:spPr>
          <a:xfrm flipV="1">
            <a:off x="8177200" y="3321713"/>
            <a:ext cx="699935" cy="1719856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175" idx="3"/>
            <a:endCxn id="181" idx="1"/>
          </p:cNvCxnSpPr>
          <p:nvPr/>
        </p:nvCxnSpPr>
        <p:spPr>
          <a:xfrm flipV="1">
            <a:off x="8177200" y="5037123"/>
            <a:ext cx="697947" cy="4446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tangle 257"/>
          <p:cNvSpPr/>
          <p:nvPr/>
        </p:nvSpPr>
        <p:spPr>
          <a:xfrm>
            <a:off x="8123550" y="3431073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8123550" y="3567495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8123550" y="3700108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8126422" y="3832721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8125313" y="3961373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8123550" y="4095293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8121924" y="4229213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8121924" y="4358677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8121924" y="448932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8121924" y="4619769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8121284" y="4744729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8123189" y="4871905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878625" y="343771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878625" y="3574134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8878625" y="3706747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8881497" y="3839360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8880388" y="396801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8878625" y="410193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8876999" y="423585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8876999" y="4365316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8876999" y="4495961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8876999" y="4626408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8876359" y="4751368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8878264" y="4878544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Striped Right Arrow 281"/>
          <p:cNvSpPr/>
          <p:nvPr/>
        </p:nvSpPr>
        <p:spPr>
          <a:xfrm>
            <a:off x="9382767" y="3779482"/>
            <a:ext cx="568960" cy="29578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TextBox 282"/>
          <p:cNvSpPr txBox="1"/>
          <p:nvPr/>
        </p:nvSpPr>
        <p:spPr>
          <a:xfrm>
            <a:off x="7000226" y="369143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</a:p>
        </p:txBody>
      </p:sp>
      <p:sp>
        <p:nvSpPr>
          <p:cNvPr id="369" name="TextBox 368"/>
          <p:cNvSpPr txBox="1"/>
          <p:nvPr/>
        </p:nvSpPr>
        <p:spPr>
          <a:xfrm>
            <a:off x="3748464" y="2103543"/>
            <a:ext cx="5646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Typical Convolutional Neural Network: </a:t>
            </a:r>
            <a:r>
              <a:rPr lang="en-US" sz="1600" dirty="0" err="1"/>
              <a:t>AlexNet</a:t>
            </a:r>
            <a:r>
              <a:rPr lang="en-US" sz="1600" dirty="0"/>
              <a:t>, VGG, </a:t>
            </a:r>
            <a:r>
              <a:rPr lang="en-US" sz="1600" dirty="0" err="1"/>
              <a:t>ResNet</a:t>
            </a:r>
            <a:r>
              <a:rPr lang="en-US" sz="1600" dirty="0"/>
              <a:t>, etc.</a:t>
            </a:r>
          </a:p>
        </p:txBody>
      </p:sp>
      <p:sp>
        <p:nvSpPr>
          <p:cNvPr id="3077" name="Left Brace 3076"/>
          <p:cNvSpPr/>
          <p:nvPr/>
        </p:nvSpPr>
        <p:spPr>
          <a:xfrm rot="16200000">
            <a:off x="4961688" y="2799995"/>
            <a:ext cx="219362" cy="5471792"/>
          </a:xfrm>
          <a:prstGeom prst="leftBrace">
            <a:avLst>
              <a:gd name="adj1" fmla="val 8333"/>
              <a:gd name="adj2" fmla="val 5028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E81156-BBEC-4FE2-842B-D041ADF87F86}"/>
              </a:ext>
            </a:extLst>
          </p:cNvPr>
          <p:cNvGrpSpPr/>
          <p:nvPr/>
        </p:nvGrpSpPr>
        <p:grpSpPr>
          <a:xfrm>
            <a:off x="9655011" y="1219200"/>
            <a:ext cx="2340220" cy="5550634"/>
            <a:chOff x="9655011" y="1219200"/>
            <a:chExt cx="2340220" cy="5550634"/>
          </a:xfrm>
        </p:grpSpPr>
        <p:sp>
          <p:nvSpPr>
            <p:cNvPr id="17" name="Rectangle 16"/>
            <p:cNvSpPr/>
            <p:nvPr/>
          </p:nvSpPr>
          <p:spPr>
            <a:xfrm>
              <a:off x="10056901" y="1219200"/>
              <a:ext cx="245474" cy="52120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9655011" y="6431280"/>
              <a:ext cx="1669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N-class prediction</a:t>
              </a:r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10154024" y="1320871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0" name="Straight Arrow Connector 299"/>
            <p:cNvCxnSpPr>
              <a:stCxn id="298" idx="3"/>
            </p:cNvCxnSpPr>
            <p:nvPr/>
          </p:nvCxnSpPr>
          <p:spPr>
            <a:xfrm flipV="1">
              <a:off x="10207674" y="1346831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Rectangle 300"/>
            <p:cNvSpPr/>
            <p:nvPr/>
          </p:nvSpPr>
          <p:spPr>
            <a:xfrm>
              <a:off x="10154023" y="1460890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10154023" y="1602125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3" name="Straight Arrow Connector 302"/>
            <p:cNvCxnSpPr>
              <a:stCxn id="301" idx="3"/>
            </p:cNvCxnSpPr>
            <p:nvPr/>
          </p:nvCxnSpPr>
          <p:spPr>
            <a:xfrm flipV="1">
              <a:off x="10207673" y="1486850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>
              <a:stCxn id="302" idx="3"/>
            </p:cNvCxnSpPr>
            <p:nvPr/>
          </p:nvCxnSpPr>
          <p:spPr>
            <a:xfrm flipV="1">
              <a:off x="10207673" y="1628085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Rectangle 304"/>
            <p:cNvSpPr/>
            <p:nvPr/>
          </p:nvSpPr>
          <p:spPr>
            <a:xfrm>
              <a:off x="10154022" y="1751615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0154022" y="1892850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Arrow Connector 306"/>
            <p:cNvCxnSpPr>
              <a:stCxn id="305" idx="3"/>
            </p:cNvCxnSpPr>
            <p:nvPr/>
          </p:nvCxnSpPr>
          <p:spPr>
            <a:xfrm flipV="1">
              <a:off x="10207672" y="1777575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/>
            <p:cNvCxnSpPr>
              <a:stCxn id="306" idx="3"/>
            </p:cNvCxnSpPr>
            <p:nvPr/>
          </p:nvCxnSpPr>
          <p:spPr>
            <a:xfrm flipV="1">
              <a:off x="10207672" y="1918810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Rectangle 308"/>
            <p:cNvSpPr/>
            <p:nvPr/>
          </p:nvSpPr>
          <p:spPr>
            <a:xfrm>
              <a:off x="10154021" y="2032873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10154021" y="2174108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Arrow Connector 310"/>
            <p:cNvCxnSpPr>
              <a:stCxn id="309" idx="3"/>
            </p:cNvCxnSpPr>
            <p:nvPr/>
          </p:nvCxnSpPr>
          <p:spPr>
            <a:xfrm flipV="1">
              <a:off x="10207671" y="2058833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>
              <a:stCxn id="310" idx="3"/>
              <a:endCxn id="254" idx="1"/>
            </p:cNvCxnSpPr>
            <p:nvPr/>
          </p:nvCxnSpPr>
          <p:spPr>
            <a:xfrm flipV="1">
              <a:off x="10207671" y="2197489"/>
              <a:ext cx="915717" cy="258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Rectangle 312"/>
            <p:cNvSpPr/>
            <p:nvPr/>
          </p:nvSpPr>
          <p:spPr>
            <a:xfrm>
              <a:off x="10154020" y="2324809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10154020" y="2466044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" name="Straight Arrow Connector 314"/>
            <p:cNvCxnSpPr>
              <a:stCxn id="313" idx="3"/>
            </p:cNvCxnSpPr>
            <p:nvPr/>
          </p:nvCxnSpPr>
          <p:spPr>
            <a:xfrm flipV="1">
              <a:off x="10207670" y="2350769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>
              <a:stCxn id="314" idx="3"/>
            </p:cNvCxnSpPr>
            <p:nvPr/>
          </p:nvCxnSpPr>
          <p:spPr>
            <a:xfrm flipV="1">
              <a:off x="10207670" y="2492004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7" name="Rectangle 316"/>
            <p:cNvSpPr/>
            <p:nvPr/>
          </p:nvSpPr>
          <p:spPr>
            <a:xfrm>
              <a:off x="10154019" y="2615534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0154019" y="2756769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9" name="Straight Arrow Connector 318"/>
            <p:cNvCxnSpPr>
              <a:stCxn id="317" idx="3"/>
            </p:cNvCxnSpPr>
            <p:nvPr/>
          </p:nvCxnSpPr>
          <p:spPr>
            <a:xfrm flipV="1">
              <a:off x="10207669" y="2641494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318" idx="3"/>
            </p:cNvCxnSpPr>
            <p:nvPr/>
          </p:nvCxnSpPr>
          <p:spPr>
            <a:xfrm flipV="1">
              <a:off x="10207669" y="2782729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Rectangle 320"/>
            <p:cNvSpPr/>
            <p:nvPr/>
          </p:nvSpPr>
          <p:spPr>
            <a:xfrm>
              <a:off x="10154018" y="2896792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10154018" y="3038027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3" name="Straight Arrow Connector 322"/>
            <p:cNvCxnSpPr>
              <a:stCxn id="321" idx="3"/>
            </p:cNvCxnSpPr>
            <p:nvPr/>
          </p:nvCxnSpPr>
          <p:spPr>
            <a:xfrm flipV="1">
              <a:off x="10207668" y="2922752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>
              <a:stCxn id="322" idx="3"/>
            </p:cNvCxnSpPr>
            <p:nvPr/>
          </p:nvCxnSpPr>
          <p:spPr>
            <a:xfrm flipV="1">
              <a:off x="10207668" y="3063987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Rectangle 324"/>
            <p:cNvSpPr/>
            <p:nvPr/>
          </p:nvSpPr>
          <p:spPr>
            <a:xfrm>
              <a:off x="10154023" y="3211531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6" name="Straight Arrow Connector 325"/>
            <p:cNvCxnSpPr>
              <a:stCxn id="325" idx="3"/>
            </p:cNvCxnSpPr>
            <p:nvPr/>
          </p:nvCxnSpPr>
          <p:spPr>
            <a:xfrm flipV="1">
              <a:off x="10207673" y="3237491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ectangle 326"/>
            <p:cNvSpPr/>
            <p:nvPr/>
          </p:nvSpPr>
          <p:spPr>
            <a:xfrm>
              <a:off x="10154022" y="3361021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0154022" y="3502256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9" name="Straight Arrow Connector 328"/>
            <p:cNvCxnSpPr>
              <a:stCxn id="327" idx="3"/>
            </p:cNvCxnSpPr>
            <p:nvPr/>
          </p:nvCxnSpPr>
          <p:spPr>
            <a:xfrm flipV="1">
              <a:off x="10207672" y="3386981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>
              <a:stCxn id="328" idx="3"/>
            </p:cNvCxnSpPr>
            <p:nvPr/>
          </p:nvCxnSpPr>
          <p:spPr>
            <a:xfrm flipV="1">
              <a:off x="10207672" y="3528216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Rectangle 330"/>
            <p:cNvSpPr/>
            <p:nvPr/>
          </p:nvSpPr>
          <p:spPr>
            <a:xfrm>
              <a:off x="10154021" y="3642279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10154021" y="3783514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3" name="Straight Arrow Connector 332"/>
            <p:cNvCxnSpPr>
              <a:stCxn id="331" idx="3"/>
            </p:cNvCxnSpPr>
            <p:nvPr/>
          </p:nvCxnSpPr>
          <p:spPr>
            <a:xfrm flipV="1">
              <a:off x="10207671" y="3668239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>
              <a:stCxn id="332" idx="3"/>
            </p:cNvCxnSpPr>
            <p:nvPr/>
          </p:nvCxnSpPr>
          <p:spPr>
            <a:xfrm flipV="1">
              <a:off x="10207671" y="3809474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5" name="Rectangle 334"/>
            <p:cNvSpPr/>
            <p:nvPr/>
          </p:nvSpPr>
          <p:spPr>
            <a:xfrm>
              <a:off x="10154020" y="3934215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10154020" y="4075450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Arrow Connector 336"/>
            <p:cNvCxnSpPr>
              <a:stCxn id="335" idx="3"/>
            </p:cNvCxnSpPr>
            <p:nvPr/>
          </p:nvCxnSpPr>
          <p:spPr>
            <a:xfrm flipV="1">
              <a:off x="10207670" y="3960175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336" idx="3"/>
            </p:cNvCxnSpPr>
            <p:nvPr/>
          </p:nvCxnSpPr>
          <p:spPr>
            <a:xfrm flipV="1">
              <a:off x="10207670" y="4101410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Rectangle 338"/>
            <p:cNvSpPr/>
            <p:nvPr/>
          </p:nvSpPr>
          <p:spPr>
            <a:xfrm>
              <a:off x="10154019" y="4224940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10154019" y="4366175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1" name="Straight Arrow Connector 340"/>
            <p:cNvCxnSpPr>
              <a:stCxn id="339" idx="3"/>
            </p:cNvCxnSpPr>
            <p:nvPr/>
          </p:nvCxnSpPr>
          <p:spPr>
            <a:xfrm flipV="1">
              <a:off x="10207669" y="4250900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340" idx="3"/>
            </p:cNvCxnSpPr>
            <p:nvPr/>
          </p:nvCxnSpPr>
          <p:spPr>
            <a:xfrm flipV="1">
              <a:off x="10207669" y="4392135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3" name="Rectangle 342"/>
            <p:cNvSpPr/>
            <p:nvPr/>
          </p:nvSpPr>
          <p:spPr>
            <a:xfrm>
              <a:off x="10154018" y="4506198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0154018" y="4647433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5" name="Straight Arrow Connector 344"/>
            <p:cNvCxnSpPr>
              <a:stCxn id="343" idx="3"/>
            </p:cNvCxnSpPr>
            <p:nvPr/>
          </p:nvCxnSpPr>
          <p:spPr>
            <a:xfrm flipV="1">
              <a:off x="10207668" y="4532158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344" idx="3"/>
            </p:cNvCxnSpPr>
            <p:nvPr/>
          </p:nvCxnSpPr>
          <p:spPr>
            <a:xfrm flipV="1">
              <a:off x="10207668" y="4673393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Rectangle 346"/>
            <p:cNvSpPr/>
            <p:nvPr/>
          </p:nvSpPr>
          <p:spPr>
            <a:xfrm>
              <a:off x="10154018" y="4819140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0154018" y="4960375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9" name="Straight Arrow Connector 348"/>
            <p:cNvCxnSpPr>
              <a:stCxn id="347" idx="3"/>
            </p:cNvCxnSpPr>
            <p:nvPr/>
          </p:nvCxnSpPr>
          <p:spPr>
            <a:xfrm flipV="1">
              <a:off x="10207668" y="4845100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348" idx="3"/>
            </p:cNvCxnSpPr>
            <p:nvPr/>
          </p:nvCxnSpPr>
          <p:spPr>
            <a:xfrm flipV="1">
              <a:off x="10207668" y="4986335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Rectangle 350"/>
            <p:cNvSpPr/>
            <p:nvPr/>
          </p:nvSpPr>
          <p:spPr>
            <a:xfrm>
              <a:off x="10154017" y="5100398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10154017" y="5241633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3" name="Straight Arrow Connector 352"/>
            <p:cNvCxnSpPr>
              <a:stCxn id="351" idx="3"/>
            </p:cNvCxnSpPr>
            <p:nvPr/>
          </p:nvCxnSpPr>
          <p:spPr>
            <a:xfrm flipV="1">
              <a:off x="10207667" y="5126358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352" idx="3"/>
            </p:cNvCxnSpPr>
            <p:nvPr/>
          </p:nvCxnSpPr>
          <p:spPr>
            <a:xfrm flipV="1">
              <a:off x="10207667" y="5267593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Rectangle 354"/>
            <p:cNvSpPr/>
            <p:nvPr/>
          </p:nvSpPr>
          <p:spPr>
            <a:xfrm>
              <a:off x="10154018" y="5395103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10154018" y="5536338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7" name="Straight Arrow Connector 356"/>
            <p:cNvCxnSpPr>
              <a:stCxn id="355" idx="3"/>
            </p:cNvCxnSpPr>
            <p:nvPr/>
          </p:nvCxnSpPr>
          <p:spPr>
            <a:xfrm flipV="1">
              <a:off x="10207668" y="5421063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356" idx="3"/>
            </p:cNvCxnSpPr>
            <p:nvPr/>
          </p:nvCxnSpPr>
          <p:spPr>
            <a:xfrm flipV="1">
              <a:off x="10207668" y="5562298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Rectangle 358"/>
            <p:cNvSpPr/>
            <p:nvPr/>
          </p:nvSpPr>
          <p:spPr>
            <a:xfrm>
              <a:off x="10154017" y="5676361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10154017" y="5817596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1" name="Straight Arrow Connector 360"/>
            <p:cNvCxnSpPr>
              <a:stCxn id="359" idx="3"/>
            </p:cNvCxnSpPr>
            <p:nvPr/>
          </p:nvCxnSpPr>
          <p:spPr>
            <a:xfrm flipV="1">
              <a:off x="10207667" y="5702321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>
              <a:stCxn id="360" idx="3"/>
            </p:cNvCxnSpPr>
            <p:nvPr/>
          </p:nvCxnSpPr>
          <p:spPr>
            <a:xfrm flipV="1">
              <a:off x="10207667" y="5843556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Rectangle 362"/>
            <p:cNvSpPr/>
            <p:nvPr/>
          </p:nvSpPr>
          <p:spPr>
            <a:xfrm>
              <a:off x="10154018" y="5979209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4" name="Straight Arrow Connector 363"/>
            <p:cNvCxnSpPr>
              <a:stCxn id="363" idx="3"/>
            </p:cNvCxnSpPr>
            <p:nvPr/>
          </p:nvCxnSpPr>
          <p:spPr>
            <a:xfrm flipV="1">
              <a:off x="10207668" y="6005169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Rectangle 364"/>
            <p:cNvSpPr/>
            <p:nvPr/>
          </p:nvSpPr>
          <p:spPr>
            <a:xfrm>
              <a:off x="10154017" y="6119232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10154017" y="6260467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7" name="Straight Arrow Connector 366"/>
            <p:cNvCxnSpPr>
              <a:stCxn id="365" idx="3"/>
            </p:cNvCxnSpPr>
            <p:nvPr/>
          </p:nvCxnSpPr>
          <p:spPr>
            <a:xfrm flipV="1">
              <a:off x="10207667" y="6145192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>
              <a:stCxn id="366" idx="3"/>
            </p:cNvCxnSpPr>
            <p:nvPr/>
          </p:nvCxnSpPr>
          <p:spPr>
            <a:xfrm flipV="1">
              <a:off x="10207667" y="6286427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Rectangle 252"/>
            <p:cNvSpPr/>
            <p:nvPr/>
          </p:nvSpPr>
          <p:spPr>
            <a:xfrm>
              <a:off x="10774387" y="2597705"/>
              <a:ext cx="12208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rgbClr val="428BCA"/>
                  </a:solidFill>
                  <a:latin typeface="Helvetica Neue"/>
                  <a:hlinkClick r:id="rId7"/>
                </a:rPr>
                <a:t>Chloë</a:t>
              </a:r>
              <a:r>
                <a:rPr lang="en-US" sz="1400" b="1" dirty="0">
                  <a:solidFill>
                    <a:srgbClr val="428BCA"/>
                  </a:solidFill>
                  <a:latin typeface="Helvetica Neue"/>
                  <a:hlinkClick r:id="rId7"/>
                </a:rPr>
                <a:t> Grace </a:t>
              </a:r>
              <a:br>
                <a:rPr lang="en-US" sz="1400" b="1" dirty="0">
                  <a:solidFill>
                    <a:srgbClr val="428BCA"/>
                  </a:solidFill>
                  <a:latin typeface="Helvetica Neue"/>
                  <a:hlinkClick r:id="rId7"/>
                </a:rPr>
              </a:br>
              <a:r>
                <a:rPr lang="en-US" sz="1400" b="1" dirty="0" err="1">
                  <a:solidFill>
                    <a:srgbClr val="428BCA"/>
                  </a:solidFill>
                  <a:latin typeface="Helvetica Neue"/>
                  <a:hlinkClick r:id="rId7"/>
                </a:rPr>
                <a:t>Moretz</a:t>
              </a:r>
              <a:endParaRPr lang="en-US" sz="1400" dirty="0"/>
            </a:p>
          </p:txBody>
        </p:sp>
        <p:pic>
          <p:nvPicPr>
            <p:cNvPr id="254" name="Picture 4" descr="http://ia.media-imdb.com/images/M/MV5BMTk2ODk0Mzc0Ml5BMl5BanBnXkFtZTgwNDYzMzgzMzE@._V1_UY317_CR8,0,214,317_AL_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3388" y="1835540"/>
              <a:ext cx="488688" cy="723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68272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Picture 2" descr="\\msralpa\users\v-zxiao\public\CFW_files\image00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2" r="460"/>
          <a:stretch/>
        </p:blipFill>
        <p:spPr bwMode="auto">
          <a:xfrm>
            <a:off x="3394762" y="2548635"/>
            <a:ext cx="5863002" cy="301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Best Face Recognition Feature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1079172" y="3687902"/>
            <a:ext cx="922247" cy="1007658"/>
            <a:chOff x="2133599" y="4886325"/>
            <a:chExt cx="922247" cy="1007658"/>
          </a:xfrm>
        </p:grpSpPr>
        <p:pic>
          <p:nvPicPr>
            <p:cNvPr id="107" name="Picture 2" descr="http://1.bp.blogspot.com/-ZWXMFq3XV7w/VMwllvb7r1I/AAAAAAAAI7Q/2jsBXbUSmsM/s1600/chlo-grace-moretz-toronto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96" t="10454" r="27389" b="45596"/>
            <a:stretch/>
          </p:blipFill>
          <p:spPr bwMode="auto">
            <a:xfrm>
              <a:off x="2133599" y="4886325"/>
              <a:ext cx="922247" cy="100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Oval 105"/>
            <p:cNvSpPr/>
            <p:nvPr/>
          </p:nvSpPr>
          <p:spPr>
            <a:xfrm>
              <a:off x="2373198" y="514625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549003" y="5227009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2727565" y="5311306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2889012" y="5371806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2608255" y="5453956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2368015" y="5535871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2646127" y="5635407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2610351" y="5151801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2778972" y="5227009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2668986" y="5513011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/>
            <p:cNvSpPr/>
            <p:nvPr/>
          </p:nvSpPr>
          <p:spPr>
            <a:xfrm>
              <a:off x="2944271" y="5315588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/>
            <p:cNvSpPr/>
            <p:nvPr/>
          </p:nvSpPr>
          <p:spPr>
            <a:xfrm>
              <a:off x="2368015" y="5063236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2496380" y="5419175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2549003" y="5558730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2473521" y="5668638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864677" y="1920336"/>
            <a:ext cx="1424017" cy="1281582"/>
            <a:chOff x="817307" y="1690688"/>
            <a:chExt cx="1424017" cy="1281582"/>
          </a:xfrm>
        </p:grpSpPr>
        <p:pic>
          <p:nvPicPr>
            <p:cNvPr id="3074" name="Picture 2" descr="http://1.bp.blogspot.com/-ZWXMFq3XV7w/VMwllvb7r1I/AAAAAAAAI7Q/2jsBXbUSmsM/s1600/chlo-grace-moretz-toronto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1" t="665" r="20503" b="-665"/>
            <a:stretch/>
          </p:blipFill>
          <p:spPr bwMode="auto">
            <a:xfrm>
              <a:off x="817307" y="1690688"/>
              <a:ext cx="1424017" cy="1281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Rectangle 122"/>
            <p:cNvSpPr/>
            <p:nvPr/>
          </p:nvSpPr>
          <p:spPr>
            <a:xfrm>
              <a:off x="1575056" y="1858920"/>
              <a:ext cx="498071" cy="485481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7" name="Right Arrow 126"/>
          <p:cNvSpPr/>
          <p:nvPr/>
        </p:nvSpPr>
        <p:spPr>
          <a:xfrm rot="5400000">
            <a:off x="1366624" y="3344810"/>
            <a:ext cx="420124" cy="210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8" name="Picture 127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1" t="17424" r="16448" b="11540"/>
          <a:stretch/>
        </p:blipFill>
        <p:spPr>
          <a:xfrm>
            <a:off x="2335473" y="3687902"/>
            <a:ext cx="856453" cy="1010168"/>
          </a:xfrm>
          <a:prstGeom prst="rect">
            <a:avLst/>
          </a:prstGeom>
        </p:spPr>
      </p:pic>
      <p:sp>
        <p:nvSpPr>
          <p:cNvPr id="129" name="Right Arrow 128"/>
          <p:cNvSpPr/>
          <p:nvPr/>
        </p:nvSpPr>
        <p:spPr>
          <a:xfrm>
            <a:off x="2024940" y="4100391"/>
            <a:ext cx="283514" cy="19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576615" y="3248395"/>
            <a:ext cx="1310640" cy="13352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3707174" y="3389424"/>
            <a:ext cx="1310640" cy="13352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3837733" y="3547887"/>
            <a:ext cx="1310640" cy="13352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3989766" y="3706350"/>
            <a:ext cx="1310640" cy="13352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4133754" y="3864813"/>
            <a:ext cx="1310640" cy="13352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553476" y="4321968"/>
            <a:ext cx="163440" cy="168115"/>
          </a:xfrm>
          <a:prstGeom prst="rect">
            <a:avLst/>
          </a:prstGeom>
          <a:solidFill>
            <a:srgbClr val="E7E6E6">
              <a:alpha val="50196"/>
            </a:srgbClr>
          </a:solidFill>
          <a:ln w="127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4411333" y="4823884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5068797" y="4078826"/>
            <a:ext cx="163440" cy="168115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5705931" y="3246824"/>
            <a:ext cx="777356" cy="711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5836490" y="3387853"/>
            <a:ext cx="777356" cy="711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5967049" y="3546316"/>
            <a:ext cx="777356" cy="711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6119082" y="3704779"/>
            <a:ext cx="777356" cy="711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6263070" y="3863242"/>
            <a:ext cx="777356" cy="711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6861568" y="399397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Arrow Connector 147"/>
          <p:cNvCxnSpPr>
            <a:endCxn id="140" idx="1"/>
          </p:cNvCxnSpPr>
          <p:nvPr/>
        </p:nvCxnSpPr>
        <p:spPr>
          <a:xfrm>
            <a:off x="2639787" y="4403884"/>
            <a:ext cx="1771546" cy="44596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47" idx="1"/>
          </p:cNvCxnSpPr>
          <p:nvPr/>
        </p:nvCxnSpPr>
        <p:spPr>
          <a:xfrm flipV="1">
            <a:off x="5128618" y="4019933"/>
            <a:ext cx="1732950" cy="13867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8071057" y="2798051"/>
            <a:ext cx="162613" cy="2401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6" name="Striped Right Arrow 3075"/>
          <p:cNvSpPr/>
          <p:nvPr/>
        </p:nvSpPr>
        <p:spPr>
          <a:xfrm>
            <a:off x="7327599" y="3758603"/>
            <a:ext cx="568960" cy="29578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Left Brace 166"/>
          <p:cNvSpPr/>
          <p:nvPr/>
        </p:nvSpPr>
        <p:spPr>
          <a:xfrm rot="16200000">
            <a:off x="8421046" y="4946871"/>
            <a:ext cx="219363" cy="1178037"/>
          </a:xfrm>
          <a:prstGeom prst="leftBrace">
            <a:avLst>
              <a:gd name="adj1" fmla="val 8333"/>
              <a:gd name="adj2" fmla="val 5028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8" name="TextBox 3077"/>
          <p:cNvSpPr txBox="1"/>
          <p:nvPr/>
        </p:nvSpPr>
        <p:spPr>
          <a:xfrm>
            <a:off x="3799183" y="5743135"/>
            <a:ext cx="2658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convolutional + pooling layers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7535550" y="5730073"/>
            <a:ext cx="1990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fully connected layers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8128791" y="2920350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8125538" y="3045571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8125538" y="317079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8125538" y="3300198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8123550" y="5015608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8822654" y="2793605"/>
            <a:ext cx="162613" cy="2401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8880388" y="2915904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8877135" y="3041125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8877135" y="3166346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8877135" y="329575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8875147" y="501116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Arrow Connector 169"/>
          <p:cNvCxnSpPr>
            <a:stCxn id="171" idx="3"/>
            <a:endCxn id="177" idx="1"/>
          </p:cNvCxnSpPr>
          <p:nvPr/>
        </p:nvCxnSpPr>
        <p:spPr>
          <a:xfrm flipV="1">
            <a:off x="8182441" y="2941865"/>
            <a:ext cx="697947" cy="4446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72" idx="3"/>
            <a:endCxn id="178" idx="1"/>
          </p:cNvCxnSpPr>
          <p:nvPr/>
        </p:nvCxnSpPr>
        <p:spPr>
          <a:xfrm flipV="1">
            <a:off x="8179188" y="3067086"/>
            <a:ext cx="697947" cy="4446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171" idx="3"/>
            <a:endCxn id="180" idx="1"/>
          </p:cNvCxnSpPr>
          <p:nvPr/>
        </p:nvCxnSpPr>
        <p:spPr>
          <a:xfrm>
            <a:off x="8182441" y="2946311"/>
            <a:ext cx="694694" cy="375402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71" idx="3"/>
            <a:endCxn id="179" idx="1"/>
          </p:cNvCxnSpPr>
          <p:nvPr/>
        </p:nvCxnSpPr>
        <p:spPr>
          <a:xfrm>
            <a:off x="8182441" y="2946311"/>
            <a:ext cx="694694" cy="245996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71" idx="3"/>
            <a:endCxn id="178" idx="1"/>
          </p:cNvCxnSpPr>
          <p:nvPr/>
        </p:nvCxnSpPr>
        <p:spPr>
          <a:xfrm>
            <a:off x="8182441" y="2946311"/>
            <a:ext cx="694694" cy="120775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71" idx="3"/>
            <a:endCxn id="181" idx="1"/>
          </p:cNvCxnSpPr>
          <p:nvPr/>
        </p:nvCxnSpPr>
        <p:spPr>
          <a:xfrm>
            <a:off x="8182441" y="2946311"/>
            <a:ext cx="692706" cy="2090812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174" idx="3"/>
            <a:endCxn id="179" idx="1"/>
          </p:cNvCxnSpPr>
          <p:nvPr/>
        </p:nvCxnSpPr>
        <p:spPr>
          <a:xfrm flipV="1">
            <a:off x="8179188" y="3192307"/>
            <a:ext cx="697947" cy="133852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stCxn id="173" idx="3"/>
            <a:endCxn id="178" idx="1"/>
          </p:cNvCxnSpPr>
          <p:nvPr/>
        </p:nvCxnSpPr>
        <p:spPr>
          <a:xfrm flipV="1">
            <a:off x="8179188" y="3067086"/>
            <a:ext cx="697947" cy="129667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172" idx="3"/>
            <a:endCxn id="179" idx="1"/>
          </p:cNvCxnSpPr>
          <p:nvPr/>
        </p:nvCxnSpPr>
        <p:spPr>
          <a:xfrm>
            <a:off x="8179188" y="3071532"/>
            <a:ext cx="697947" cy="120775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173" idx="3"/>
            <a:endCxn id="179" idx="1"/>
          </p:cNvCxnSpPr>
          <p:nvPr/>
        </p:nvCxnSpPr>
        <p:spPr>
          <a:xfrm flipV="1">
            <a:off x="8179188" y="3192307"/>
            <a:ext cx="697947" cy="4446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stCxn id="172" idx="3"/>
            <a:endCxn id="177" idx="1"/>
          </p:cNvCxnSpPr>
          <p:nvPr/>
        </p:nvCxnSpPr>
        <p:spPr>
          <a:xfrm flipV="1">
            <a:off x="8179188" y="2941865"/>
            <a:ext cx="701200" cy="129667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173" idx="3"/>
            <a:endCxn id="177" idx="1"/>
          </p:cNvCxnSpPr>
          <p:nvPr/>
        </p:nvCxnSpPr>
        <p:spPr>
          <a:xfrm flipV="1">
            <a:off x="8179188" y="2941865"/>
            <a:ext cx="701200" cy="254888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172" idx="3"/>
          </p:cNvCxnSpPr>
          <p:nvPr/>
        </p:nvCxnSpPr>
        <p:spPr>
          <a:xfrm>
            <a:off x="8179188" y="3071532"/>
            <a:ext cx="687921" cy="196559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stCxn id="172" idx="3"/>
            <a:endCxn id="180" idx="1"/>
          </p:cNvCxnSpPr>
          <p:nvPr/>
        </p:nvCxnSpPr>
        <p:spPr>
          <a:xfrm>
            <a:off x="8179188" y="3071532"/>
            <a:ext cx="697947" cy="250181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174" idx="3"/>
            <a:endCxn id="177" idx="1"/>
          </p:cNvCxnSpPr>
          <p:nvPr/>
        </p:nvCxnSpPr>
        <p:spPr>
          <a:xfrm flipV="1">
            <a:off x="8179188" y="2941865"/>
            <a:ext cx="701200" cy="384294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>
            <a:stCxn id="174" idx="3"/>
            <a:endCxn id="180" idx="1"/>
          </p:cNvCxnSpPr>
          <p:nvPr/>
        </p:nvCxnSpPr>
        <p:spPr>
          <a:xfrm flipV="1">
            <a:off x="8179188" y="3321713"/>
            <a:ext cx="697947" cy="4446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174" idx="3"/>
            <a:endCxn id="178" idx="1"/>
          </p:cNvCxnSpPr>
          <p:nvPr/>
        </p:nvCxnSpPr>
        <p:spPr>
          <a:xfrm flipV="1">
            <a:off x="8179188" y="3067086"/>
            <a:ext cx="697947" cy="259073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174" idx="3"/>
            <a:endCxn id="181" idx="1"/>
          </p:cNvCxnSpPr>
          <p:nvPr/>
        </p:nvCxnSpPr>
        <p:spPr>
          <a:xfrm>
            <a:off x="8179188" y="3326159"/>
            <a:ext cx="695959" cy="1710964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>
            <a:stCxn id="175" idx="3"/>
            <a:endCxn id="177" idx="1"/>
          </p:cNvCxnSpPr>
          <p:nvPr/>
        </p:nvCxnSpPr>
        <p:spPr>
          <a:xfrm flipV="1">
            <a:off x="8177200" y="2941865"/>
            <a:ext cx="703188" cy="2099704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175" idx="3"/>
            <a:endCxn id="178" idx="1"/>
          </p:cNvCxnSpPr>
          <p:nvPr/>
        </p:nvCxnSpPr>
        <p:spPr>
          <a:xfrm flipV="1">
            <a:off x="8177200" y="3067086"/>
            <a:ext cx="699935" cy="1974483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>
            <a:stCxn id="175" idx="3"/>
            <a:endCxn id="179" idx="1"/>
          </p:cNvCxnSpPr>
          <p:nvPr/>
        </p:nvCxnSpPr>
        <p:spPr>
          <a:xfrm flipV="1">
            <a:off x="8177200" y="3192307"/>
            <a:ext cx="699935" cy="1849262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175" idx="3"/>
            <a:endCxn id="180" idx="1"/>
          </p:cNvCxnSpPr>
          <p:nvPr/>
        </p:nvCxnSpPr>
        <p:spPr>
          <a:xfrm flipV="1">
            <a:off x="8177200" y="3321713"/>
            <a:ext cx="699935" cy="1719856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175" idx="3"/>
            <a:endCxn id="181" idx="1"/>
          </p:cNvCxnSpPr>
          <p:nvPr/>
        </p:nvCxnSpPr>
        <p:spPr>
          <a:xfrm flipV="1">
            <a:off x="8177200" y="5037123"/>
            <a:ext cx="697947" cy="4446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tangle 257"/>
          <p:cNvSpPr/>
          <p:nvPr/>
        </p:nvSpPr>
        <p:spPr>
          <a:xfrm>
            <a:off x="8123550" y="3431073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8123550" y="3567495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8123550" y="3700108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8126422" y="3832721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8125313" y="3961373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8123550" y="4095293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8121924" y="4229213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8121924" y="4358677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8121924" y="448932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8121924" y="4619769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8121284" y="4744729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8123189" y="4871905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878625" y="343771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878625" y="3574134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8878625" y="3706747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8881497" y="3839360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8880388" y="396801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8878625" y="410193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8876999" y="4235852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8876999" y="4365316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8876999" y="4495961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8876999" y="4626408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8876359" y="4751368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8878264" y="4878544"/>
            <a:ext cx="53650" cy="51921"/>
          </a:xfrm>
          <a:prstGeom prst="rect">
            <a:avLst/>
          </a:prstGeom>
          <a:solidFill>
            <a:srgbClr val="E7E6E6">
              <a:alpha val="5019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Striped Right Arrow 281"/>
          <p:cNvSpPr/>
          <p:nvPr/>
        </p:nvSpPr>
        <p:spPr>
          <a:xfrm>
            <a:off x="9382767" y="3779482"/>
            <a:ext cx="568960" cy="29578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TextBox 282"/>
          <p:cNvSpPr txBox="1"/>
          <p:nvPr/>
        </p:nvSpPr>
        <p:spPr>
          <a:xfrm>
            <a:off x="7000226" y="369143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</a:p>
        </p:txBody>
      </p:sp>
      <p:sp>
        <p:nvSpPr>
          <p:cNvPr id="369" name="TextBox 368"/>
          <p:cNvSpPr txBox="1"/>
          <p:nvPr/>
        </p:nvSpPr>
        <p:spPr>
          <a:xfrm>
            <a:off x="3748464" y="2103543"/>
            <a:ext cx="5646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Typical Convolutional Neural Network: </a:t>
            </a:r>
            <a:r>
              <a:rPr lang="en-US" sz="1600" dirty="0" err="1"/>
              <a:t>AlexNet</a:t>
            </a:r>
            <a:r>
              <a:rPr lang="en-US" sz="1600" dirty="0"/>
              <a:t>, VGG, </a:t>
            </a:r>
            <a:r>
              <a:rPr lang="en-US" sz="1600" dirty="0" err="1"/>
              <a:t>ResNet</a:t>
            </a:r>
            <a:r>
              <a:rPr lang="en-US" sz="1600" dirty="0"/>
              <a:t>, etc.</a:t>
            </a:r>
          </a:p>
        </p:txBody>
      </p:sp>
      <p:sp>
        <p:nvSpPr>
          <p:cNvPr id="3077" name="Left Brace 3076"/>
          <p:cNvSpPr/>
          <p:nvPr/>
        </p:nvSpPr>
        <p:spPr>
          <a:xfrm rot="16200000">
            <a:off x="4961688" y="2799995"/>
            <a:ext cx="219362" cy="5471792"/>
          </a:xfrm>
          <a:prstGeom prst="leftBrace">
            <a:avLst>
              <a:gd name="adj1" fmla="val 8333"/>
              <a:gd name="adj2" fmla="val 5028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87259-BB70-4FBB-99D1-AC8ECBF28CD2}"/>
              </a:ext>
            </a:extLst>
          </p:cNvPr>
          <p:cNvSpPr txBox="1"/>
          <p:nvPr/>
        </p:nvSpPr>
        <p:spPr>
          <a:xfrm>
            <a:off x="9976701" y="3561476"/>
            <a:ext cx="1825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Face Recognition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2128206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Data Public – </a:t>
            </a:r>
            <a:r>
              <a:rPr lang="en-US" b="1" dirty="0"/>
              <a:t>Training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249" t="37810" r="4072"/>
          <a:stretch/>
        </p:blipFill>
        <p:spPr>
          <a:xfrm>
            <a:off x="6538180" y="1979846"/>
            <a:ext cx="5653820" cy="4200144"/>
          </a:xfrm>
          <a:prstGeom prst="rect">
            <a:avLst/>
          </a:prstGeom>
        </p:spPr>
      </p:pic>
      <p:sp>
        <p:nvSpPr>
          <p:cNvPr id="5" name="Flowchart: Magnetic Disk 4"/>
          <p:cNvSpPr/>
          <p:nvPr/>
        </p:nvSpPr>
        <p:spPr>
          <a:xfrm>
            <a:off x="776350" y="1845734"/>
            <a:ext cx="1475232" cy="1263226"/>
          </a:xfrm>
          <a:prstGeom prst="flowChartMagneticDisk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Freebase</a:t>
            </a:r>
          </a:p>
        </p:txBody>
      </p:sp>
      <p:sp>
        <p:nvSpPr>
          <p:cNvPr id="6" name="Scroll: Vertical 5"/>
          <p:cNvSpPr/>
          <p:nvPr/>
        </p:nvSpPr>
        <p:spPr>
          <a:xfrm>
            <a:off x="2633396" y="1979846"/>
            <a:ext cx="1499616" cy="1129114"/>
          </a:xfrm>
          <a:prstGeom prst="verticalScroll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Top 1M Celeb</a:t>
            </a:r>
          </a:p>
        </p:txBody>
      </p:sp>
      <p:sp>
        <p:nvSpPr>
          <p:cNvPr id="7" name="Scroll: Vertical 6"/>
          <p:cNvSpPr/>
          <p:nvPr/>
        </p:nvSpPr>
        <p:spPr>
          <a:xfrm>
            <a:off x="4514826" y="2057570"/>
            <a:ext cx="1386102" cy="973666"/>
          </a:xfrm>
          <a:prstGeom prst="verticalScroll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Top 100K Celeb</a:t>
            </a:r>
          </a:p>
        </p:txBody>
      </p:sp>
      <p:sp>
        <p:nvSpPr>
          <p:cNvPr id="8" name="Arrow: Down 7"/>
          <p:cNvSpPr/>
          <p:nvPr/>
        </p:nvSpPr>
        <p:spPr>
          <a:xfrm rot="16200000">
            <a:off x="2407473" y="2439146"/>
            <a:ext cx="179099" cy="27274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/>
          <p:cNvSpPr/>
          <p:nvPr/>
        </p:nvSpPr>
        <p:spPr>
          <a:xfrm rot="16200000">
            <a:off x="4234370" y="2439147"/>
            <a:ext cx="179099" cy="27274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/>
          <p:cNvSpPr/>
          <p:nvPr/>
        </p:nvSpPr>
        <p:spPr>
          <a:xfrm rot="16200000">
            <a:off x="6127997" y="2344889"/>
            <a:ext cx="187723" cy="45263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/>
          <p:cNvSpPr/>
          <p:nvPr/>
        </p:nvSpPr>
        <p:spPr>
          <a:xfrm rot="5400000" flipH="1">
            <a:off x="6196184" y="5113870"/>
            <a:ext cx="187723" cy="58901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AA51C-2A0C-43B8-B5D3-92FC2D045ED8}"/>
              </a:ext>
            </a:extLst>
          </p:cNvPr>
          <p:cNvSpPr/>
          <p:nvPr/>
        </p:nvSpPr>
        <p:spPr>
          <a:xfrm>
            <a:off x="776350" y="4405540"/>
            <a:ext cx="5319650" cy="165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</a:rPr>
              <a:t>Top 100K celebrity</a:t>
            </a:r>
          </a:p>
          <a:p>
            <a:pPr marL="342900" marR="0" lvl="0" indent="-3429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</a:rPr>
              <a:t>About 10M images</a:t>
            </a:r>
          </a:p>
          <a:p>
            <a:pPr marL="342900" marR="0" lvl="0" indent="-3429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</a:rPr>
              <a:t>Noisy label</a:t>
            </a:r>
          </a:p>
          <a:p>
            <a:pPr marL="342900" marR="0" lvl="0" indent="-3429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</a:rPr>
              <a:t>Cropped/Aligned versions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876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Data Public – </a:t>
            </a:r>
            <a:r>
              <a:rPr lang="en-US" b="1" dirty="0"/>
              <a:t>Measurement Data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776350" y="1845734"/>
            <a:ext cx="1475232" cy="1263226"/>
          </a:xfrm>
          <a:prstGeom prst="flowChartMagneticDisk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Freebase</a:t>
            </a:r>
          </a:p>
        </p:txBody>
      </p:sp>
      <p:sp>
        <p:nvSpPr>
          <p:cNvPr id="7" name="Scroll: Vertical 6"/>
          <p:cNvSpPr/>
          <p:nvPr/>
        </p:nvSpPr>
        <p:spPr>
          <a:xfrm>
            <a:off x="2633396" y="1979846"/>
            <a:ext cx="1499616" cy="1129114"/>
          </a:xfrm>
          <a:prstGeom prst="verticalScroll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Top 1M Celeb</a:t>
            </a:r>
          </a:p>
        </p:txBody>
      </p:sp>
      <p:sp>
        <p:nvSpPr>
          <p:cNvPr id="8" name="Scroll: Vertical 7"/>
          <p:cNvSpPr/>
          <p:nvPr/>
        </p:nvSpPr>
        <p:spPr>
          <a:xfrm>
            <a:off x="4514826" y="2057570"/>
            <a:ext cx="1058546" cy="973666"/>
          </a:xfrm>
          <a:prstGeom prst="verticalScroll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1,500 Celeb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24057" r="63482" b="33070"/>
          <a:stretch/>
        </p:blipFill>
        <p:spPr>
          <a:xfrm>
            <a:off x="6266309" y="1845734"/>
            <a:ext cx="5386159" cy="2846026"/>
          </a:xfrm>
          <a:prstGeom prst="rect">
            <a:avLst/>
          </a:prstGeom>
        </p:spPr>
      </p:pic>
      <p:sp>
        <p:nvSpPr>
          <p:cNvPr id="10" name="Arrow: Down 9"/>
          <p:cNvSpPr/>
          <p:nvPr/>
        </p:nvSpPr>
        <p:spPr>
          <a:xfrm rot="16200000">
            <a:off x="2407473" y="2439146"/>
            <a:ext cx="179099" cy="27274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/>
          <p:cNvSpPr/>
          <p:nvPr/>
        </p:nvSpPr>
        <p:spPr>
          <a:xfrm rot="16200000">
            <a:off x="4234370" y="2439147"/>
            <a:ext cx="179099" cy="27274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/>
          <p:cNvSpPr/>
          <p:nvPr/>
        </p:nvSpPr>
        <p:spPr>
          <a:xfrm rot="16200000">
            <a:off x="5825979" y="2344889"/>
            <a:ext cx="187723" cy="45263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120652"/>
              </p:ext>
            </p:extLst>
          </p:nvPr>
        </p:nvGraphicFramePr>
        <p:xfrm>
          <a:off x="776350" y="3620261"/>
          <a:ext cx="5511820" cy="2103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37710">
                  <a:extLst>
                    <a:ext uri="{9D8B030D-6E8A-4147-A177-3AD203B41FA5}">
                      <a16:colId xmlns:a16="http://schemas.microsoft.com/office/drawing/2014/main" val="3548977717"/>
                    </a:ext>
                  </a:extLst>
                </a:gridCol>
                <a:gridCol w="1752676">
                  <a:extLst>
                    <a:ext uri="{9D8B030D-6E8A-4147-A177-3AD203B41FA5}">
                      <a16:colId xmlns:a16="http://schemas.microsoft.com/office/drawing/2014/main" val="124670240"/>
                    </a:ext>
                  </a:extLst>
                </a:gridCol>
                <a:gridCol w="883968">
                  <a:extLst>
                    <a:ext uri="{9D8B030D-6E8A-4147-A177-3AD203B41FA5}">
                      <a16:colId xmlns:a16="http://schemas.microsoft.com/office/drawing/2014/main" val="3711381244"/>
                    </a:ext>
                  </a:extLst>
                </a:gridCol>
                <a:gridCol w="1337466">
                  <a:extLst>
                    <a:ext uri="{9D8B030D-6E8A-4147-A177-3AD203B41FA5}">
                      <a16:colId xmlns:a16="http://schemas.microsoft.com/office/drawing/2014/main" val="3148622896"/>
                    </a:ext>
                  </a:extLst>
                </a:gridCol>
              </a:tblGrid>
              <a:tr h="51322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# of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GT Published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6164977"/>
                  </a:ext>
                </a:extLst>
              </a:tr>
              <a:tr h="2932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Development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Random (Easy)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271543"/>
                  </a:ext>
                </a:extLst>
              </a:tr>
              <a:tr h="29327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860530"/>
                  </a:ext>
                </a:extLst>
              </a:tr>
              <a:tr h="2932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Measurement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Random (Easy)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7642"/>
                  </a:ext>
                </a:extLst>
              </a:tr>
              <a:tr h="29327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060709"/>
                  </a:ext>
                </a:extLst>
              </a:tr>
            </a:tbl>
          </a:graphicData>
        </a:graphic>
      </p:graphicFrame>
      <p:sp>
        <p:nvSpPr>
          <p:cNvPr id="16" name="Arrow: Bent-Up 15"/>
          <p:cNvSpPr/>
          <p:nvPr/>
        </p:nvSpPr>
        <p:spPr>
          <a:xfrm rot="16200000" flipH="1">
            <a:off x="7785377" y="3865988"/>
            <a:ext cx="389200" cy="2040747"/>
          </a:xfrm>
          <a:prstGeom prst="bentUpArrow">
            <a:avLst>
              <a:gd name="adj1" fmla="val 24185"/>
              <a:gd name="adj2" fmla="val 28704"/>
              <a:gd name="adj3" fmla="val 403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8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D5BA-B877-4746-A450-45BCB30B5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150C7-C550-4181-8712-71E746624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data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https://www.msceleb.org/download/cropped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https://www.msceleb.org/download/aligned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Development data</a:t>
            </a:r>
          </a:p>
          <a:p>
            <a:pPr marL="457200" lvl="1" indent="0">
              <a:buNone/>
            </a:pPr>
            <a:r>
              <a:rPr lang="en-US" dirty="0">
                <a:hlinkClick r:id="rId4"/>
              </a:rPr>
              <a:t>https://www.msceleb.org/download/devset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4CCE88-AE8A-450C-A028-C78FAB1AFC4E}"/>
              </a:ext>
            </a:extLst>
          </p:cNvPr>
          <p:cNvSpPr/>
          <p:nvPr/>
        </p:nvSpPr>
        <p:spPr>
          <a:xfrm>
            <a:off x="1493808" y="5665569"/>
            <a:ext cx="8600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Yandong Guo, Lei Zhang, Yuxiao Hu, Xiaodong Guo, Jianfeng Gao. MS-Celeb-1M: A dataset and benchmark for large-scale face recognition. ECCV 2016.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851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62" y="1755557"/>
            <a:ext cx="10549276" cy="1803461"/>
          </a:xfrm>
        </p:spPr>
        <p:txBody>
          <a:bodyPr>
            <a:normAutofit/>
          </a:bodyPr>
          <a:lstStyle/>
          <a:p>
            <a:pPr algn="l"/>
            <a:r>
              <a:rPr lang="en-US" altLang="zh-CN" b="1" dirty="0"/>
              <a:t>One-Shot </a:t>
            </a:r>
            <a:r>
              <a:rPr lang="en-US" dirty="0"/>
              <a:t>Face Recognition</a:t>
            </a:r>
            <a:endParaRPr lang="en-US" sz="4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AF9770-D140-48EA-9442-01861F252FBD}"/>
              </a:ext>
            </a:extLst>
          </p:cNvPr>
          <p:cNvSpPr/>
          <p:nvPr/>
        </p:nvSpPr>
        <p:spPr>
          <a:xfrm>
            <a:off x="900023" y="3640673"/>
            <a:ext cx="94344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Learning best face representation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Dealing with imbalanced data</a:t>
            </a:r>
          </a:p>
        </p:txBody>
      </p:sp>
    </p:spTree>
    <p:extLst>
      <p:ext uri="{BB962C8B-B14F-4D97-AF65-F5344CB8AC3E}">
        <p14:creationId xmlns:p14="http://schemas.microsoft.com/office/powerpoint/2010/main" val="880023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79474" y="1271741"/>
            <a:ext cx="10336364" cy="71088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 to Solve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Limited number of training images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some persons, in the scenario of large-scale face recognition 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83636" y="344661"/>
            <a:ext cx="11777127" cy="899537"/>
          </a:xfrm>
        </p:spPr>
        <p:txBody>
          <a:bodyPr/>
          <a:lstStyle/>
          <a:p>
            <a:r>
              <a:rPr lang="en-US" dirty="0"/>
              <a:t>Know you at </a:t>
            </a:r>
            <a:r>
              <a:rPr lang="en-US" b="1" dirty="0"/>
              <a:t>One</a:t>
            </a:r>
            <a:r>
              <a:rPr lang="en-US" i="1" dirty="0"/>
              <a:t> </a:t>
            </a:r>
            <a:r>
              <a:rPr lang="en-US" dirty="0"/>
              <a:t>Glance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77" y="2099178"/>
            <a:ext cx="907517" cy="18502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492" y="2102368"/>
            <a:ext cx="897565" cy="1847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5355" y="2102368"/>
            <a:ext cx="900229" cy="18470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8971" y="2644301"/>
            <a:ext cx="411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241" y="2102368"/>
            <a:ext cx="893918" cy="1847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42"/>
          <a:stretch/>
        </p:blipFill>
        <p:spPr>
          <a:xfrm>
            <a:off x="6145348" y="3613868"/>
            <a:ext cx="2143276" cy="3395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8" b="40529"/>
          <a:stretch/>
        </p:blipFill>
        <p:spPr>
          <a:xfrm>
            <a:off x="8288624" y="3548627"/>
            <a:ext cx="2143276" cy="385918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589258" y="4080729"/>
            <a:ext cx="5280660" cy="71088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 set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many persons, many images per person</a:t>
            </a:r>
            <a:endParaRPr kumimoji="0" lang="en-US" sz="1600" b="0" i="1" u="sng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6145348" y="4080729"/>
            <a:ext cx="6046652" cy="71088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low-shot set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only one image per person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666935" y="4400871"/>
            <a:ext cx="43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shown, the training image could be faces with occlusion, drawings, or low resolution images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79474" y="5189003"/>
            <a:ext cx="10336364" cy="129287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Great value to study one-shot visual recognition</a:t>
            </a:r>
          </a:p>
          <a:p>
            <a:pPr lvl="1"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Naturally happens when the number of persons to be recognized is very large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4626236-EB17-41ED-898E-FC6C171BA29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r="34514" b="38892"/>
          <a:stretch/>
        </p:blipFill>
        <p:spPr>
          <a:xfrm>
            <a:off x="10443260" y="3603437"/>
            <a:ext cx="248623" cy="2926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C6C509F-21AC-4C23-8006-9324F6C75B9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2" b="4209"/>
          <a:stretch/>
        </p:blipFill>
        <p:spPr>
          <a:xfrm>
            <a:off x="11178811" y="3603437"/>
            <a:ext cx="225988" cy="2926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7DA075C-35F5-458F-838F-4C5440D50C0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4" r="16240" b="27076"/>
          <a:stretch/>
        </p:blipFill>
        <p:spPr>
          <a:xfrm>
            <a:off x="11525498" y="3603437"/>
            <a:ext cx="258791" cy="2926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D3D6D87-0206-4030-BA4E-629E0229F9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09395" y="3609499"/>
            <a:ext cx="24871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08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83636" y="386541"/>
            <a:ext cx="11777127" cy="899537"/>
          </a:xfrm>
        </p:spPr>
        <p:txBody>
          <a:bodyPr/>
          <a:lstStyle/>
          <a:p>
            <a:r>
              <a:rPr lang="en-US" altLang="zh-CN" dirty="0"/>
              <a:t>Benchmark Task – </a:t>
            </a:r>
            <a:r>
              <a:rPr lang="en-US" altLang="zh-CN" dirty="0">
                <a:solidFill>
                  <a:srgbClr val="FF0000"/>
                </a:solidFill>
              </a:rPr>
              <a:t>MS-Celeb-1M Challenge #2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283636" y="1286078"/>
            <a:ext cx="10336364" cy="57184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study this problem, we design and publish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following task</a:t>
            </a:r>
          </a:p>
        </p:txBody>
      </p:sp>
      <p:sp>
        <p:nvSpPr>
          <p:cNvPr id="4" name="Rectangle 3"/>
          <p:cNvSpPr/>
          <p:nvPr/>
        </p:nvSpPr>
        <p:spPr>
          <a:xfrm>
            <a:off x="10376622" y="5283184"/>
            <a:ext cx="19028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http://www.msceleb.org/</a:t>
            </a:r>
          </a:p>
        </p:txBody>
      </p:sp>
      <p:pic>
        <p:nvPicPr>
          <p:cNvPr id="5" name="Picture 4" descr="C:\Users\yag\AppData\Local\Microsoft\Windows\INetCacheContent.Word\149573144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543" y="5529405"/>
            <a:ext cx="1228725" cy="1228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929893"/>
              </p:ext>
            </p:extLst>
          </p:nvPr>
        </p:nvGraphicFramePr>
        <p:xfrm>
          <a:off x="820565" y="1738961"/>
          <a:ext cx="10740479" cy="1188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95857">
                  <a:extLst>
                    <a:ext uri="{9D8B030D-6E8A-4147-A177-3AD203B41FA5}">
                      <a16:colId xmlns:a16="http://schemas.microsoft.com/office/drawing/2014/main" val="3580995135"/>
                    </a:ext>
                  </a:extLst>
                </a:gridCol>
                <a:gridCol w="3714395">
                  <a:extLst>
                    <a:ext uri="{9D8B030D-6E8A-4147-A177-3AD203B41FA5}">
                      <a16:colId xmlns:a16="http://schemas.microsoft.com/office/drawing/2014/main" val="3434491043"/>
                    </a:ext>
                  </a:extLst>
                </a:gridCol>
                <a:gridCol w="3530227">
                  <a:extLst>
                    <a:ext uri="{9D8B030D-6E8A-4147-A177-3AD203B41FA5}">
                      <a16:colId xmlns:a16="http://schemas.microsoft.com/office/drawing/2014/main" val="3424571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6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Base set:         20K persons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50-100</a:t>
                      </a:r>
                      <a:r>
                        <a:rPr lang="en-US" sz="2000" baseline="0" dirty="0"/>
                        <a:t> images/person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images/person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605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Low-shot set:   1K persons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one</a:t>
                      </a:r>
                      <a:r>
                        <a:rPr lang="en-US" sz="2000" dirty="0"/>
                        <a:t> image/person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images/person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0954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74650" y="3300902"/>
            <a:ext cx="10823150" cy="276285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Goal</a:t>
            </a:r>
          </a:p>
          <a:p>
            <a:pPr lvl="1">
              <a:spcBef>
                <a:spcPts val="1000"/>
              </a:spcBef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a 21K-class classifier to recognize all the persons (in total 21K) in both the base and low-shot sets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Metric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Mainly focus on the performance for persons in the low-shot set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coverage@high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precision)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Keep good performance for persons in the base set</a:t>
            </a:r>
          </a:p>
        </p:txBody>
      </p:sp>
    </p:spTree>
    <p:extLst>
      <p:ext uri="{BB962C8B-B14F-4D97-AF65-F5344CB8AC3E}">
        <p14:creationId xmlns:p14="http://schemas.microsoft.com/office/powerpoint/2010/main" val="3953107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83636" y="386541"/>
            <a:ext cx="11777127" cy="899537"/>
          </a:xfrm>
        </p:spPr>
        <p:txBody>
          <a:bodyPr/>
          <a:lstStyle/>
          <a:p>
            <a:r>
              <a:rPr lang="en-US" altLang="zh-CN" dirty="0"/>
              <a:t>Challenge One: Face Representation Learning</a:t>
            </a:r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283636" y="1286078"/>
            <a:ext cx="10970058" cy="253866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Objective: to find face representations for the low-shot classes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Solution: using the base set to train face representation model with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 generalization capability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CNN model with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large-scale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training data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Add </a:t>
            </a:r>
            <a:r>
              <a:rPr lang="en-US" sz="1800" b="1" dirty="0">
                <a:solidFill>
                  <a:srgbClr val="0070C0"/>
                </a:solidFill>
                <a:latin typeface="Calibri" panose="020F0502020204030204"/>
              </a:rPr>
              <a:t>additional loss </a:t>
            </a:r>
            <a:r>
              <a:rPr lang="en-US" sz="180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for better feature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 on the LFW verification task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129887497"/>
              </p:ext>
            </p:extLst>
          </p:nvPr>
        </p:nvGraphicFramePr>
        <p:xfrm>
          <a:off x="5974520" y="3136490"/>
          <a:ext cx="4959076" cy="3334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283636" y="3660822"/>
            <a:ext cx="49590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base set excludes celebrities in LFW by design =&gt; good generalization capability (human 97%) </a:t>
            </a:r>
          </a:p>
        </p:txBody>
      </p:sp>
    </p:spTree>
    <p:extLst>
      <p:ext uri="{BB962C8B-B14F-4D97-AF65-F5344CB8AC3E}">
        <p14:creationId xmlns:p14="http://schemas.microsoft.com/office/powerpoint/2010/main" val="1736109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g3.jiemian.com/101/original/20170320/149000609426520900_a580x330.jpg">
            <a:extLst>
              <a:ext uri="{FF2B5EF4-FFF2-40B4-BE49-F238E27FC236}">
                <a16:creationId xmlns:a16="http://schemas.microsoft.com/office/drawing/2014/main" id="{15DCEDED-64DD-4038-98FC-B248C2B97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626" y="1637071"/>
            <a:ext cx="7888748" cy="448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D192A7-55EE-4DFF-8DF9-A58CCBE7832B}"/>
              </a:ext>
            </a:extLst>
          </p:cNvPr>
          <p:cNvSpPr/>
          <p:nvPr/>
        </p:nvSpPr>
        <p:spPr>
          <a:xfrm>
            <a:off x="2054941" y="586318"/>
            <a:ext cx="81312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62626"/>
                </a:solidFill>
                <a:latin typeface="CNN"/>
                <a:hlinkClick r:id="rId3"/>
              </a:rPr>
              <a:t>Chinese park installs facial recognition software to stop toilet paper thieves</a:t>
            </a:r>
            <a:r>
              <a:rPr lang="en-US" sz="2400" dirty="0">
                <a:solidFill>
                  <a:srgbClr val="262626"/>
                </a:solidFill>
                <a:latin typeface="CNN"/>
              </a:rPr>
              <a:t>, 03/2017</a:t>
            </a:r>
            <a:endParaRPr lang="en-US" sz="2400" b="0" i="0" dirty="0">
              <a:solidFill>
                <a:srgbClr val="262626"/>
              </a:solidFill>
              <a:effectLst/>
              <a:latin typeface="CNN"/>
            </a:endParaRPr>
          </a:p>
        </p:txBody>
      </p:sp>
    </p:spTree>
    <p:extLst>
      <p:ext uri="{BB962C8B-B14F-4D97-AF65-F5344CB8AC3E}">
        <p14:creationId xmlns:p14="http://schemas.microsoft.com/office/powerpoint/2010/main" val="2497785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4045CF-FC0E-49ED-9609-01C5BC6B6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Face Feature with Additional Loss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6AC712-A7F2-4461-8CCA-198CAF19B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loss terms developed</a:t>
            </a:r>
          </a:p>
          <a:p>
            <a:pPr lvl="1"/>
            <a:r>
              <a:rPr lang="en-US" dirty="0"/>
              <a:t>Triplet Loss, Center Loss, Marginal Loss, </a:t>
            </a:r>
            <a:r>
              <a:rPr lang="en-US" dirty="0" err="1"/>
              <a:t>SphereFace</a:t>
            </a:r>
            <a:r>
              <a:rPr lang="en-US" dirty="0"/>
              <a:t>, Range Loss, Ring Loss, Cosine Loss</a:t>
            </a:r>
            <a:endParaRPr lang="en-US" b="1" dirty="0"/>
          </a:p>
          <a:p>
            <a:r>
              <a:rPr lang="en-US" dirty="0"/>
              <a:t>Key Ideas Behind</a:t>
            </a:r>
          </a:p>
          <a:p>
            <a:pPr lvl="1"/>
            <a:r>
              <a:rPr lang="en-US" dirty="0"/>
              <a:t>Reduce intra-class variance while increasing inter-class variance</a:t>
            </a:r>
          </a:p>
        </p:txBody>
      </p:sp>
    </p:spTree>
    <p:extLst>
      <p:ext uri="{BB962C8B-B14F-4D97-AF65-F5344CB8AC3E}">
        <p14:creationId xmlns:p14="http://schemas.microsoft.com/office/powerpoint/2010/main" val="1200624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DE4B8F-F316-424C-9DF8-FB3EC457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2" y="1027906"/>
            <a:ext cx="10697496" cy="57232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46AA4E-6EA2-4EDC-8B1F-5746DFF2A204}"/>
              </a:ext>
            </a:extLst>
          </p:cNvPr>
          <p:cNvSpPr/>
          <p:nvPr/>
        </p:nvSpPr>
        <p:spPr>
          <a:xfrm>
            <a:off x="4382219" y="274145"/>
            <a:ext cx="7062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</a:rPr>
              <a:t>Mei Wang and </a:t>
            </a:r>
            <a:r>
              <a:rPr lang="en-US" dirty="0" err="1">
                <a:solidFill>
                  <a:srgbClr val="00B050"/>
                </a:solidFill>
                <a:latin typeface="Arial" panose="020B0604020202020204" pitchFamily="34" charset="0"/>
              </a:rPr>
              <a:t>Weihong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</a:rPr>
              <a:t> Deng. "Deep Face Recognition: A Survey." 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</a:rPr>
            </a:br>
            <a:r>
              <a:rPr lang="en-US" i="1" dirty="0" err="1">
                <a:solidFill>
                  <a:srgbClr val="00B050"/>
                </a:solidFill>
                <a:latin typeface="Arial" panose="020B0604020202020204" pitchFamily="34" charset="0"/>
              </a:rPr>
              <a:t>arXiv</a:t>
            </a:r>
            <a:r>
              <a:rPr lang="en-US" i="1" dirty="0">
                <a:solidFill>
                  <a:srgbClr val="00B050"/>
                </a:solidFill>
                <a:latin typeface="Arial" panose="020B0604020202020204" pitchFamily="34" charset="0"/>
              </a:rPr>
              <a:t> preprint arXiv:1804.06655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</a:rPr>
              <a:t> (2018). v7, 9/28/2018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597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5ABC-B244-4D46-8AD5-C706E2A3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Triplet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10EF5-D4A6-4E0B-9891-A7547FF3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650" y="1642138"/>
            <a:ext cx="7419975" cy="1314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AEB34D-993F-445A-B67C-1FA896E2E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650" y="3154308"/>
            <a:ext cx="7486650" cy="19812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5B5A95C-5463-4A73-8825-F29CFD75E41C}"/>
              </a:ext>
            </a:extLst>
          </p:cNvPr>
          <p:cNvGrpSpPr/>
          <p:nvPr/>
        </p:nvGrpSpPr>
        <p:grpSpPr>
          <a:xfrm>
            <a:off x="2712145" y="5200206"/>
            <a:ext cx="6989659" cy="1104900"/>
            <a:chOff x="2498008" y="5387975"/>
            <a:chExt cx="6989659" cy="11049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020736-27C5-44B0-9E99-008F8E023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8292" y="5387975"/>
              <a:ext cx="6429375" cy="1104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4D6499-05A3-4211-BA6A-3B9AC66C5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98008" y="5804140"/>
              <a:ext cx="647700" cy="43815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0AFD329-71F7-4AB1-AD9A-4FDFFD5A3FF1}"/>
              </a:ext>
            </a:extLst>
          </p:cNvPr>
          <p:cNvSpPr/>
          <p:nvPr/>
        </p:nvSpPr>
        <p:spPr>
          <a:xfrm>
            <a:off x="5257800" y="59956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Schroff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Florian, Dmitry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Kalenichenko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and James Philbin. "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Facenet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: A unified embedding for face recognition and clustering." CVPR 2015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DF02B-7F26-450D-B990-48B722671520}"/>
              </a:ext>
            </a:extLst>
          </p:cNvPr>
          <p:cNvCxnSpPr/>
          <p:nvPr/>
        </p:nvCxnSpPr>
        <p:spPr>
          <a:xfrm flipV="1">
            <a:off x="2165230" y="3089610"/>
            <a:ext cx="7927676" cy="6469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DF5593-7425-4FB2-A47C-10294C3309CF}"/>
              </a:ext>
            </a:extLst>
          </p:cNvPr>
          <p:cNvCxnSpPr/>
          <p:nvPr/>
        </p:nvCxnSpPr>
        <p:spPr>
          <a:xfrm flipV="1">
            <a:off x="2165230" y="5123674"/>
            <a:ext cx="7927676" cy="6469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954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2B63D-FB11-461C-B7E8-A97B83FD3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689F9-F76E-41B7-B6F2-431A1B711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859" y="1891804"/>
            <a:ext cx="5663381" cy="4239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0B492-94C8-405A-8F64-96A17FD87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08" y="2960063"/>
            <a:ext cx="5498692" cy="13901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18B919-2142-49CA-98B1-4BEABFD1193A}"/>
              </a:ext>
            </a:extLst>
          </p:cNvPr>
          <p:cNvSpPr/>
          <p:nvPr/>
        </p:nvSpPr>
        <p:spPr>
          <a:xfrm>
            <a:off x="5407742" y="56624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Wen, Yandong,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Kaipeng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Zhang, Zhifeng Li, and Yu Qiao. "A discriminative feature learning approach for deep face recognition." ECCV 2016.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827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CBBD8-38AD-481A-88EB-8BD3CBB86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3782D-15E0-4D7F-A8FD-FB6F835CE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vector-centered Cosine Similarity (CCS)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F10A2-2AD4-488B-9353-F1E90C778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15" y="2542267"/>
            <a:ext cx="2091407" cy="533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37FE94-35BA-4928-9B02-6A5DBEFA1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47" y="3429000"/>
            <a:ext cx="3634506" cy="773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DA73E2-5F92-433A-A2C9-4A7A8E6BA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151" y="4360705"/>
            <a:ext cx="3976367" cy="1439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0613DC-C911-4950-BD51-1953B59EB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076" y="2554942"/>
            <a:ext cx="6193658" cy="34918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6DD6EB-987F-41C4-AF7C-D6AE093471F3}"/>
              </a:ext>
            </a:extLst>
          </p:cNvPr>
          <p:cNvSpPr/>
          <p:nvPr/>
        </p:nvSpPr>
        <p:spPr>
          <a:xfrm>
            <a:off x="6564701" y="566241"/>
            <a:ext cx="54994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Yandong Guo and Lei Zhang. "One-shot face recognition by promoting underrepresented classes." </a:t>
            </a:r>
            <a:r>
              <a:rPr lang="en-US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arXiv:1707.05574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(2017).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49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Challenge Two: Classifier with Imbalanced Data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sz="2400" dirty="0">
                <a:solidFill>
                  <a:srgbClr val="E7E6E6">
                    <a:lumMod val="25000"/>
                  </a:srgbClr>
                </a:solidFill>
              </a:rPr>
              <a:t>Even with very good face representation model, classifier does not perform well </a:t>
            </a:r>
          </a:p>
          <a:p>
            <a:pPr lvl="1">
              <a:defRPr/>
            </a:pP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ResNet-34 trained on the base set</a:t>
            </a:r>
          </a:p>
          <a:p>
            <a:pPr lvl="1">
              <a:defRPr/>
            </a:pP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Final classifier trained on both the base set and the low-shot set</a:t>
            </a:r>
          </a:p>
          <a:p>
            <a:pPr lvl="1">
              <a:defRPr/>
            </a:pPr>
            <a:r>
              <a:rPr lang="en-US" sz="2000" b="1" dirty="0">
                <a:solidFill>
                  <a:srgbClr val="0070C0"/>
                </a:solidFill>
              </a:rPr>
              <a:t>99.8%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top-1 test accuracy on the base set</a:t>
            </a:r>
          </a:p>
          <a:p>
            <a:pPr lvl="1">
              <a:defRPr/>
            </a:pP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About </a:t>
            </a:r>
            <a:r>
              <a:rPr lang="en-US" sz="2000" b="1" dirty="0">
                <a:solidFill>
                  <a:srgbClr val="0070C0"/>
                </a:solidFill>
              </a:rPr>
              <a:t>70%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top-1 test accuracy on the low-shot set, even when data boosting is applied</a:t>
            </a:r>
          </a:p>
          <a:p>
            <a:pPr lvl="2">
              <a:defRPr/>
            </a:pPr>
            <a:r>
              <a:rPr lang="en-US" sz="1600" dirty="0">
                <a:solidFill>
                  <a:srgbClr val="E7E6E6">
                    <a:lumMod val="25000"/>
                  </a:srgbClr>
                </a:solidFill>
              </a:rPr>
              <a:t>If we keep precision @ 99%, the recall is only about 15%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14016" y="3713709"/>
            <a:ext cx="6705036" cy="3144291"/>
            <a:chOff x="864677" y="1219200"/>
            <a:chExt cx="11582179" cy="5431400"/>
          </a:xfrm>
        </p:grpSpPr>
        <p:pic>
          <p:nvPicPr>
            <p:cNvPr id="9" name="Picture 2" descr="\\msralpa\users\v-zxiao\public\CFW_files\image00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2" r="460"/>
            <a:stretch/>
          </p:blipFill>
          <p:spPr bwMode="auto">
            <a:xfrm>
              <a:off x="3394762" y="2548635"/>
              <a:ext cx="5863002" cy="3013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0056901" y="1219200"/>
              <a:ext cx="245474" cy="52120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79172" y="3687902"/>
              <a:ext cx="922247" cy="1007658"/>
              <a:chOff x="2133599" y="4886325"/>
              <a:chExt cx="922247" cy="1007658"/>
            </a:xfrm>
          </p:grpSpPr>
          <p:pic>
            <p:nvPicPr>
              <p:cNvPr id="13" name="Picture 2" descr="http://1.bp.blogspot.com/-ZWXMFq3XV7w/VMwllvb7r1I/AAAAAAAAI7Q/2jsBXbUSmsM/s1600/chlo-grace-moretz-toronto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896" t="10454" r="27389" b="45596"/>
              <a:stretch/>
            </p:blipFill>
            <p:spPr bwMode="auto">
              <a:xfrm>
                <a:off x="2133599" y="4886325"/>
                <a:ext cx="922247" cy="1007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Oval 13"/>
              <p:cNvSpPr/>
              <p:nvPr/>
            </p:nvSpPr>
            <p:spPr>
              <a:xfrm>
                <a:off x="2373198" y="5146253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2549003" y="5227009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727565" y="5311306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2889012" y="5371806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2608255" y="5453956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368015" y="5535871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646127" y="5635407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610351" y="5151801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778972" y="5227009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668986" y="5513011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944271" y="5315588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368015" y="5063236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496380" y="5419175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549003" y="5558730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473521" y="5668638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64677" y="1920336"/>
              <a:ext cx="1424017" cy="1281582"/>
              <a:chOff x="817307" y="1690688"/>
              <a:chExt cx="1424017" cy="1281582"/>
            </a:xfrm>
          </p:grpSpPr>
          <p:pic>
            <p:nvPicPr>
              <p:cNvPr id="31" name="Picture 2" descr="http://1.bp.blogspot.com/-ZWXMFq3XV7w/VMwllvb7r1I/AAAAAAAAI7Q/2jsBXbUSmsM/s1600/chlo-grace-moretz-toronto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1" t="665" r="20503" b="-665"/>
              <a:stretch/>
            </p:blipFill>
            <p:spPr bwMode="auto">
              <a:xfrm>
                <a:off x="817307" y="1690688"/>
                <a:ext cx="1424017" cy="12815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Rectangle 31"/>
              <p:cNvSpPr/>
              <p:nvPr/>
            </p:nvSpPr>
            <p:spPr>
              <a:xfrm>
                <a:off x="1575056" y="1858920"/>
                <a:ext cx="498071" cy="485481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Right Arrow 126"/>
            <p:cNvSpPr/>
            <p:nvPr/>
          </p:nvSpPr>
          <p:spPr>
            <a:xfrm rot="5400000">
              <a:off x="1366624" y="3344810"/>
              <a:ext cx="420124" cy="21025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34" name="Picture 33" descr="Screen Clippi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21" t="17424" r="16448" b="11540"/>
            <a:stretch/>
          </p:blipFill>
          <p:spPr>
            <a:xfrm>
              <a:off x="2335473" y="3687902"/>
              <a:ext cx="856453" cy="1010168"/>
            </a:xfrm>
            <a:prstGeom prst="rect">
              <a:avLst/>
            </a:prstGeom>
          </p:spPr>
        </p:pic>
        <p:sp>
          <p:nvSpPr>
            <p:cNvPr id="35" name="Right Arrow 128"/>
            <p:cNvSpPr/>
            <p:nvPr/>
          </p:nvSpPr>
          <p:spPr>
            <a:xfrm>
              <a:off x="2024940" y="4100391"/>
              <a:ext cx="283514" cy="1905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576615" y="3248395"/>
              <a:ext cx="1310640" cy="133521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707174" y="3389424"/>
              <a:ext cx="1310640" cy="133521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837733" y="3547887"/>
              <a:ext cx="1310640" cy="133521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89766" y="3706350"/>
              <a:ext cx="1310640" cy="133521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133754" y="3864813"/>
              <a:ext cx="1310640" cy="133521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553476" y="4321968"/>
              <a:ext cx="163440" cy="168115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27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411333" y="4823884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068797" y="4078826"/>
              <a:ext cx="163440" cy="168115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705931" y="3246824"/>
              <a:ext cx="777356" cy="71171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836490" y="3387853"/>
              <a:ext cx="777356" cy="71171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967049" y="3546316"/>
              <a:ext cx="777356" cy="71171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119082" y="3704779"/>
              <a:ext cx="777356" cy="71171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63070" y="3863242"/>
              <a:ext cx="777356" cy="71171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861568" y="3993972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endCxn id="42" idx="1"/>
            </p:cNvCxnSpPr>
            <p:nvPr/>
          </p:nvCxnSpPr>
          <p:spPr>
            <a:xfrm>
              <a:off x="2639787" y="4403884"/>
              <a:ext cx="1771546" cy="44596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endCxn id="49" idx="1"/>
            </p:cNvCxnSpPr>
            <p:nvPr/>
          </p:nvCxnSpPr>
          <p:spPr>
            <a:xfrm flipV="1">
              <a:off x="5128618" y="4019933"/>
              <a:ext cx="1732950" cy="13867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8071057" y="2798051"/>
              <a:ext cx="162613" cy="240198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Striped Right Arrow 3075"/>
            <p:cNvSpPr/>
            <p:nvPr/>
          </p:nvSpPr>
          <p:spPr>
            <a:xfrm>
              <a:off x="7327599" y="3758603"/>
              <a:ext cx="568960" cy="295781"/>
            </a:xfrm>
            <a:prstGeom prst="stripedRightArrow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Left Brace 53"/>
            <p:cNvSpPr/>
            <p:nvPr/>
          </p:nvSpPr>
          <p:spPr>
            <a:xfrm rot="16200000">
              <a:off x="8424004" y="5086128"/>
              <a:ext cx="219363" cy="1178037"/>
            </a:xfrm>
            <a:prstGeom prst="leftBrace">
              <a:avLst>
                <a:gd name="adj1" fmla="val 8333"/>
                <a:gd name="adj2" fmla="val 50286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76615" y="5659930"/>
              <a:ext cx="3616851" cy="971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convolutional + pooling </a:t>
              </a:r>
              <a:br>
                <a:rPr lang="en-US" sz="1600" dirty="0"/>
              </a:br>
              <a:r>
                <a:rPr lang="en-US" sz="1600" dirty="0"/>
                <a:t>layers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327600" y="5678862"/>
              <a:ext cx="2505958" cy="971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fully connected </a:t>
              </a:r>
              <a:br>
                <a:rPr lang="en-US" sz="1600" dirty="0"/>
              </a:br>
              <a:r>
                <a:rPr lang="en-US" sz="1600" dirty="0"/>
                <a:t>layers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28791" y="2920350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25538" y="3045571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125538" y="3170792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8125538" y="3300198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123550" y="5015608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822654" y="2793605"/>
              <a:ext cx="162613" cy="240198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880388" y="2915904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877135" y="3041125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877135" y="3166346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877135" y="3295752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875147" y="5011162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7" idx="3"/>
              <a:endCxn id="63" idx="1"/>
            </p:cNvCxnSpPr>
            <p:nvPr/>
          </p:nvCxnSpPr>
          <p:spPr>
            <a:xfrm flipV="1">
              <a:off x="8182441" y="2941865"/>
              <a:ext cx="697947" cy="4446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58" idx="3"/>
              <a:endCxn id="64" idx="1"/>
            </p:cNvCxnSpPr>
            <p:nvPr/>
          </p:nvCxnSpPr>
          <p:spPr>
            <a:xfrm flipV="1">
              <a:off x="8179188" y="3067086"/>
              <a:ext cx="697947" cy="4446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57" idx="3"/>
              <a:endCxn id="66" idx="1"/>
            </p:cNvCxnSpPr>
            <p:nvPr/>
          </p:nvCxnSpPr>
          <p:spPr>
            <a:xfrm>
              <a:off x="8182441" y="2946311"/>
              <a:ext cx="694694" cy="375402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7" idx="3"/>
              <a:endCxn id="65" idx="1"/>
            </p:cNvCxnSpPr>
            <p:nvPr/>
          </p:nvCxnSpPr>
          <p:spPr>
            <a:xfrm>
              <a:off x="8182441" y="2946311"/>
              <a:ext cx="694694" cy="245996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57" idx="3"/>
              <a:endCxn id="64" idx="1"/>
            </p:cNvCxnSpPr>
            <p:nvPr/>
          </p:nvCxnSpPr>
          <p:spPr>
            <a:xfrm>
              <a:off x="8182441" y="2946311"/>
              <a:ext cx="694694" cy="120775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57" idx="3"/>
              <a:endCxn id="67" idx="1"/>
            </p:cNvCxnSpPr>
            <p:nvPr/>
          </p:nvCxnSpPr>
          <p:spPr>
            <a:xfrm>
              <a:off x="8182441" y="2946311"/>
              <a:ext cx="692706" cy="2090812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0" idx="3"/>
              <a:endCxn id="65" idx="1"/>
            </p:cNvCxnSpPr>
            <p:nvPr/>
          </p:nvCxnSpPr>
          <p:spPr>
            <a:xfrm flipV="1">
              <a:off x="8179188" y="3192307"/>
              <a:ext cx="697947" cy="133852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59" idx="3"/>
              <a:endCxn id="64" idx="1"/>
            </p:cNvCxnSpPr>
            <p:nvPr/>
          </p:nvCxnSpPr>
          <p:spPr>
            <a:xfrm flipV="1">
              <a:off x="8179188" y="3067086"/>
              <a:ext cx="697947" cy="129667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58" idx="3"/>
              <a:endCxn id="65" idx="1"/>
            </p:cNvCxnSpPr>
            <p:nvPr/>
          </p:nvCxnSpPr>
          <p:spPr>
            <a:xfrm>
              <a:off x="8179188" y="3071532"/>
              <a:ext cx="697947" cy="120775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9" idx="3"/>
              <a:endCxn id="65" idx="1"/>
            </p:cNvCxnSpPr>
            <p:nvPr/>
          </p:nvCxnSpPr>
          <p:spPr>
            <a:xfrm flipV="1">
              <a:off x="8179188" y="3192307"/>
              <a:ext cx="697947" cy="4446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8" idx="3"/>
              <a:endCxn id="63" idx="1"/>
            </p:cNvCxnSpPr>
            <p:nvPr/>
          </p:nvCxnSpPr>
          <p:spPr>
            <a:xfrm flipV="1">
              <a:off x="8179188" y="2941865"/>
              <a:ext cx="701200" cy="129667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59" idx="3"/>
              <a:endCxn id="63" idx="1"/>
            </p:cNvCxnSpPr>
            <p:nvPr/>
          </p:nvCxnSpPr>
          <p:spPr>
            <a:xfrm flipV="1">
              <a:off x="8179188" y="2941865"/>
              <a:ext cx="701200" cy="254888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58" idx="3"/>
            </p:cNvCxnSpPr>
            <p:nvPr/>
          </p:nvCxnSpPr>
          <p:spPr>
            <a:xfrm>
              <a:off x="8179188" y="3071532"/>
              <a:ext cx="687921" cy="1965590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58" idx="3"/>
              <a:endCxn id="66" idx="1"/>
            </p:cNvCxnSpPr>
            <p:nvPr/>
          </p:nvCxnSpPr>
          <p:spPr>
            <a:xfrm>
              <a:off x="8179188" y="3071532"/>
              <a:ext cx="697947" cy="250181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60" idx="3"/>
              <a:endCxn id="63" idx="1"/>
            </p:cNvCxnSpPr>
            <p:nvPr/>
          </p:nvCxnSpPr>
          <p:spPr>
            <a:xfrm flipV="1">
              <a:off x="8179188" y="2941865"/>
              <a:ext cx="701200" cy="384294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60" idx="3"/>
              <a:endCxn id="66" idx="1"/>
            </p:cNvCxnSpPr>
            <p:nvPr/>
          </p:nvCxnSpPr>
          <p:spPr>
            <a:xfrm flipV="1">
              <a:off x="8179188" y="3321713"/>
              <a:ext cx="697947" cy="4446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60" idx="3"/>
              <a:endCxn id="64" idx="1"/>
            </p:cNvCxnSpPr>
            <p:nvPr/>
          </p:nvCxnSpPr>
          <p:spPr>
            <a:xfrm flipV="1">
              <a:off x="8179188" y="3067086"/>
              <a:ext cx="697947" cy="259073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60" idx="3"/>
              <a:endCxn id="67" idx="1"/>
            </p:cNvCxnSpPr>
            <p:nvPr/>
          </p:nvCxnSpPr>
          <p:spPr>
            <a:xfrm>
              <a:off x="8179188" y="3326159"/>
              <a:ext cx="695959" cy="1710964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61" idx="3"/>
              <a:endCxn id="63" idx="1"/>
            </p:cNvCxnSpPr>
            <p:nvPr/>
          </p:nvCxnSpPr>
          <p:spPr>
            <a:xfrm flipV="1">
              <a:off x="8177200" y="2941865"/>
              <a:ext cx="703188" cy="2099704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61" idx="3"/>
              <a:endCxn id="64" idx="1"/>
            </p:cNvCxnSpPr>
            <p:nvPr/>
          </p:nvCxnSpPr>
          <p:spPr>
            <a:xfrm flipV="1">
              <a:off x="8177200" y="3067086"/>
              <a:ext cx="699935" cy="1974483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61" idx="3"/>
              <a:endCxn id="65" idx="1"/>
            </p:cNvCxnSpPr>
            <p:nvPr/>
          </p:nvCxnSpPr>
          <p:spPr>
            <a:xfrm flipV="1">
              <a:off x="8177200" y="3192307"/>
              <a:ext cx="699935" cy="1849262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61" idx="3"/>
              <a:endCxn id="66" idx="1"/>
            </p:cNvCxnSpPr>
            <p:nvPr/>
          </p:nvCxnSpPr>
          <p:spPr>
            <a:xfrm flipV="1">
              <a:off x="8177200" y="3321713"/>
              <a:ext cx="699935" cy="1719856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1" idx="3"/>
              <a:endCxn id="67" idx="1"/>
            </p:cNvCxnSpPr>
            <p:nvPr/>
          </p:nvCxnSpPr>
          <p:spPr>
            <a:xfrm flipV="1">
              <a:off x="8177200" y="5037123"/>
              <a:ext cx="697947" cy="4446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8123550" y="3431073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123550" y="3567495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123550" y="3700108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126422" y="3832721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125313" y="3961373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8123550" y="4095293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8121924" y="4229213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8121924" y="4358677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8121924" y="4489322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8121924" y="4619769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8121284" y="4744729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123189" y="4871905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878625" y="3437712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8878625" y="3574134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878625" y="3706747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881497" y="3839360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880388" y="3968012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8878625" y="4101932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8876999" y="4235852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876999" y="4365316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8876999" y="4495961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8876999" y="4626408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876359" y="4751368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878264" y="4878544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Striped Right Arrow 281"/>
            <p:cNvSpPr/>
            <p:nvPr/>
          </p:nvSpPr>
          <p:spPr>
            <a:xfrm>
              <a:off x="9382767" y="3779482"/>
              <a:ext cx="568960" cy="295781"/>
            </a:xfrm>
            <a:prstGeom prst="stripedRightArrow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7000226" y="3691437"/>
              <a:ext cx="3385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…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0777296" y="5976280"/>
              <a:ext cx="1669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N-class prediction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0154024" y="1320871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Arrow Connector 118"/>
            <p:cNvCxnSpPr>
              <a:stCxn id="118" idx="3"/>
            </p:cNvCxnSpPr>
            <p:nvPr/>
          </p:nvCxnSpPr>
          <p:spPr>
            <a:xfrm flipV="1">
              <a:off x="10207674" y="1346831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/>
            <p:cNvSpPr/>
            <p:nvPr/>
          </p:nvSpPr>
          <p:spPr>
            <a:xfrm>
              <a:off x="10154023" y="1460890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154023" y="1602125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Arrow Connector 121"/>
            <p:cNvCxnSpPr>
              <a:stCxn id="120" idx="3"/>
            </p:cNvCxnSpPr>
            <p:nvPr/>
          </p:nvCxnSpPr>
          <p:spPr>
            <a:xfrm flipV="1">
              <a:off x="10207673" y="1486850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21" idx="3"/>
            </p:cNvCxnSpPr>
            <p:nvPr/>
          </p:nvCxnSpPr>
          <p:spPr>
            <a:xfrm flipV="1">
              <a:off x="10207673" y="1628085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ectangle 123"/>
            <p:cNvSpPr/>
            <p:nvPr/>
          </p:nvSpPr>
          <p:spPr>
            <a:xfrm>
              <a:off x="10154022" y="1751615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0154022" y="1892850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Arrow Connector 125"/>
            <p:cNvCxnSpPr>
              <a:stCxn id="124" idx="3"/>
            </p:cNvCxnSpPr>
            <p:nvPr/>
          </p:nvCxnSpPr>
          <p:spPr>
            <a:xfrm flipV="1">
              <a:off x="10207672" y="1777575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25" idx="3"/>
            </p:cNvCxnSpPr>
            <p:nvPr/>
          </p:nvCxnSpPr>
          <p:spPr>
            <a:xfrm flipV="1">
              <a:off x="10207672" y="1918810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/>
            <p:cNvSpPr/>
            <p:nvPr/>
          </p:nvSpPr>
          <p:spPr>
            <a:xfrm>
              <a:off x="10154021" y="2032873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10154021" y="2174108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Arrow Connector 129"/>
            <p:cNvCxnSpPr>
              <a:stCxn id="128" idx="3"/>
            </p:cNvCxnSpPr>
            <p:nvPr/>
          </p:nvCxnSpPr>
          <p:spPr>
            <a:xfrm flipV="1">
              <a:off x="10207671" y="2058833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29" idx="3"/>
              <a:endCxn id="191" idx="1"/>
            </p:cNvCxnSpPr>
            <p:nvPr/>
          </p:nvCxnSpPr>
          <p:spPr>
            <a:xfrm>
              <a:off x="10207672" y="2200069"/>
              <a:ext cx="1028902" cy="12031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ectangle 131"/>
            <p:cNvSpPr/>
            <p:nvPr/>
          </p:nvSpPr>
          <p:spPr>
            <a:xfrm>
              <a:off x="10154020" y="2324809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0154020" y="2466044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Arrow Connector 133"/>
            <p:cNvCxnSpPr>
              <a:stCxn id="132" idx="3"/>
            </p:cNvCxnSpPr>
            <p:nvPr/>
          </p:nvCxnSpPr>
          <p:spPr>
            <a:xfrm flipV="1">
              <a:off x="10207670" y="2350769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33" idx="3"/>
            </p:cNvCxnSpPr>
            <p:nvPr/>
          </p:nvCxnSpPr>
          <p:spPr>
            <a:xfrm flipV="1">
              <a:off x="10207670" y="2492004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10154019" y="2615534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0154019" y="2756769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Arrow Connector 137"/>
            <p:cNvCxnSpPr>
              <a:stCxn id="136" idx="3"/>
            </p:cNvCxnSpPr>
            <p:nvPr/>
          </p:nvCxnSpPr>
          <p:spPr>
            <a:xfrm flipV="1">
              <a:off x="10207669" y="2641494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37" idx="3"/>
            </p:cNvCxnSpPr>
            <p:nvPr/>
          </p:nvCxnSpPr>
          <p:spPr>
            <a:xfrm flipV="1">
              <a:off x="10207669" y="2782729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10154018" y="2896792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0154018" y="3038027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Arrow Connector 141"/>
            <p:cNvCxnSpPr>
              <a:stCxn id="140" idx="3"/>
            </p:cNvCxnSpPr>
            <p:nvPr/>
          </p:nvCxnSpPr>
          <p:spPr>
            <a:xfrm flipV="1">
              <a:off x="10207668" y="2922752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41" idx="3"/>
            </p:cNvCxnSpPr>
            <p:nvPr/>
          </p:nvCxnSpPr>
          <p:spPr>
            <a:xfrm flipV="1">
              <a:off x="10207668" y="3063987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143"/>
            <p:cNvSpPr/>
            <p:nvPr/>
          </p:nvSpPr>
          <p:spPr>
            <a:xfrm>
              <a:off x="10154023" y="3211531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Arrow Connector 144"/>
            <p:cNvCxnSpPr>
              <a:stCxn id="144" idx="3"/>
            </p:cNvCxnSpPr>
            <p:nvPr/>
          </p:nvCxnSpPr>
          <p:spPr>
            <a:xfrm flipV="1">
              <a:off x="10207673" y="3237491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ectangle 145"/>
            <p:cNvSpPr/>
            <p:nvPr/>
          </p:nvSpPr>
          <p:spPr>
            <a:xfrm>
              <a:off x="10154022" y="3361021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0154022" y="3502256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Straight Arrow Connector 147"/>
            <p:cNvCxnSpPr>
              <a:stCxn id="146" idx="3"/>
            </p:cNvCxnSpPr>
            <p:nvPr/>
          </p:nvCxnSpPr>
          <p:spPr>
            <a:xfrm flipV="1">
              <a:off x="10207672" y="3386981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47" idx="3"/>
            </p:cNvCxnSpPr>
            <p:nvPr/>
          </p:nvCxnSpPr>
          <p:spPr>
            <a:xfrm flipV="1">
              <a:off x="10207672" y="3528216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149"/>
            <p:cNvSpPr/>
            <p:nvPr/>
          </p:nvSpPr>
          <p:spPr>
            <a:xfrm>
              <a:off x="10154021" y="3642279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10154021" y="3783514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" name="Straight Arrow Connector 151"/>
            <p:cNvCxnSpPr>
              <a:stCxn id="150" idx="3"/>
            </p:cNvCxnSpPr>
            <p:nvPr/>
          </p:nvCxnSpPr>
          <p:spPr>
            <a:xfrm flipV="1">
              <a:off x="10207671" y="3668239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51" idx="3"/>
            </p:cNvCxnSpPr>
            <p:nvPr/>
          </p:nvCxnSpPr>
          <p:spPr>
            <a:xfrm flipV="1">
              <a:off x="10207671" y="3809474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ctangle 153"/>
            <p:cNvSpPr/>
            <p:nvPr/>
          </p:nvSpPr>
          <p:spPr>
            <a:xfrm>
              <a:off x="10154020" y="3934215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10154020" y="4075450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stCxn id="154" idx="3"/>
            </p:cNvCxnSpPr>
            <p:nvPr/>
          </p:nvCxnSpPr>
          <p:spPr>
            <a:xfrm flipV="1">
              <a:off x="10207670" y="3960175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55" idx="3"/>
            </p:cNvCxnSpPr>
            <p:nvPr/>
          </p:nvCxnSpPr>
          <p:spPr>
            <a:xfrm flipV="1">
              <a:off x="10207670" y="4101410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10154019" y="4224940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0154019" y="4366175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Arrow Connector 159"/>
            <p:cNvCxnSpPr>
              <a:stCxn id="158" idx="3"/>
            </p:cNvCxnSpPr>
            <p:nvPr/>
          </p:nvCxnSpPr>
          <p:spPr>
            <a:xfrm flipV="1">
              <a:off x="10207669" y="4250900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9" idx="3"/>
            </p:cNvCxnSpPr>
            <p:nvPr/>
          </p:nvCxnSpPr>
          <p:spPr>
            <a:xfrm flipV="1">
              <a:off x="10207669" y="4392135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ctangle 161"/>
            <p:cNvSpPr/>
            <p:nvPr/>
          </p:nvSpPr>
          <p:spPr>
            <a:xfrm>
              <a:off x="10154018" y="4506198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0154018" y="4647433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Arrow Connector 163"/>
            <p:cNvCxnSpPr>
              <a:stCxn id="162" idx="3"/>
            </p:cNvCxnSpPr>
            <p:nvPr/>
          </p:nvCxnSpPr>
          <p:spPr>
            <a:xfrm flipV="1">
              <a:off x="10207668" y="4532158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163" idx="3"/>
            </p:cNvCxnSpPr>
            <p:nvPr/>
          </p:nvCxnSpPr>
          <p:spPr>
            <a:xfrm flipV="1">
              <a:off x="10207668" y="4673393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Rectangle 165"/>
            <p:cNvSpPr/>
            <p:nvPr/>
          </p:nvSpPr>
          <p:spPr>
            <a:xfrm>
              <a:off x="10154018" y="4819140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0154018" y="4960375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Arrow Connector 167"/>
            <p:cNvCxnSpPr>
              <a:stCxn id="166" idx="3"/>
            </p:cNvCxnSpPr>
            <p:nvPr/>
          </p:nvCxnSpPr>
          <p:spPr>
            <a:xfrm flipV="1">
              <a:off x="10207668" y="4845100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67" idx="3"/>
            </p:cNvCxnSpPr>
            <p:nvPr/>
          </p:nvCxnSpPr>
          <p:spPr>
            <a:xfrm flipV="1">
              <a:off x="10207668" y="4986335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10154017" y="5100398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0154017" y="5241633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Arrow Connector 171"/>
            <p:cNvCxnSpPr>
              <a:stCxn id="170" idx="3"/>
            </p:cNvCxnSpPr>
            <p:nvPr/>
          </p:nvCxnSpPr>
          <p:spPr>
            <a:xfrm flipV="1">
              <a:off x="10207667" y="5126358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71" idx="3"/>
            </p:cNvCxnSpPr>
            <p:nvPr/>
          </p:nvCxnSpPr>
          <p:spPr>
            <a:xfrm flipV="1">
              <a:off x="10207667" y="5267593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Rectangle 173"/>
            <p:cNvSpPr/>
            <p:nvPr/>
          </p:nvSpPr>
          <p:spPr>
            <a:xfrm>
              <a:off x="10154018" y="5395103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10154018" y="5536338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6" name="Straight Arrow Connector 175"/>
            <p:cNvCxnSpPr>
              <a:stCxn id="174" idx="3"/>
            </p:cNvCxnSpPr>
            <p:nvPr/>
          </p:nvCxnSpPr>
          <p:spPr>
            <a:xfrm flipV="1">
              <a:off x="10207668" y="5421063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175" idx="3"/>
            </p:cNvCxnSpPr>
            <p:nvPr/>
          </p:nvCxnSpPr>
          <p:spPr>
            <a:xfrm flipV="1">
              <a:off x="10207668" y="5562298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ectangle 177"/>
            <p:cNvSpPr/>
            <p:nvPr/>
          </p:nvSpPr>
          <p:spPr>
            <a:xfrm>
              <a:off x="10154017" y="5676361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10154017" y="5817596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Arrow Connector 179"/>
            <p:cNvCxnSpPr>
              <a:stCxn id="178" idx="3"/>
            </p:cNvCxnSpPr>
            <p:nvPr/>
          </p:nvCxnSpPr>
          <p:spPr>
            <a:xfrm flipV="1">
              <a:off x="10207667" y="5702321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79" idx="3"/>
            </p:cNvCxnSpPr>
            <p:nvPr/>
          </p:nvCxnSpPr>
          <p:spPr>
            <a:xfrm flipV="1">
              <a:off x="10207667" y="5843556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/>
            <p:cNvSpPr/>
            <p:nvPr/>
          </p:nvSpPr>
          <p:spPr>
            <a:xfrm>
              <a:off x="10154018" y="5979209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3" name="Straight Arrow Connector 182"/>
            <p:cNvCxnSpPr>
              <a:stCxn id="182" idx="3"/>
            </p:cNvCxnSpPr>
            <p:nvPr/>
          </p:nvCxnSpPr>
          <p:spPr>
            <a:xfrm flipV="1">
              <a:off x="10207668" y="6005169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Rectangle 183"/>
            <p:cNvSpPr/>
            <p:nvPr/>
          </p:nvSpPr>
          <p:spPr>
            <a:xfrm>
              <a:off x="10154017" y="6119232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0154017" y="6260467"/>
              <a:ext cx="53650" cy="51921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Arrow Connector 185"/>
            <p:cNvCxnSpPr>
              <a:stCxn id="184" idx="3"/>
            </p:cNvCxnSpPr>
            <p:nvPr/>
          </p:nvCxnSpPr>
          <p:spPr>
            <a:xfrm flipV="1">
              <a:off x="10207667" y="6145192"/>
              <a:ext cx="457315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stCxn id="185" idx="3"/>
            </p:cNvCxnSpPr>
            <p:nvPr/>
          </p:nvCxnSpPr>
          <p:spPr>
            <a:xfrm flipV="1">
              <a:off x="10207667" y="6286427"/>
              <a:ext cx="457314" cy="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TextBox 187"/>
            <p:cNvSpPr txBox="1"/>
            <p:nvPr/>
          </p:nvSpPr>
          <p:spPr>
            <a:xfrm>
              <a:off x="3513842" y="1978674"/>
              <a:ext cx="5812319" cy="56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Typical CNN: </a:t>
              </a:r>
              <a:r>
                <a:rPr lang="en-US" sz="1600" dirty="0" err="1"/>
                <a:t>AlexNet</a:t>
              </a:r>
              <a:r>
                <a:rPr lang="en-US" sz="1600" dirty="0"/>
                <a:t>, VGG, </a:t>
              </a:r>
              <a:r>
                <a:rPr lang="en-US" sz="1600" dirty="0" err="1"/>
                <a:t>ResNet</a:t>
              </a:r>
              <a:r>
                <a:rPr lang="en-US" sz="1600" dirty="0"/>
                <a:t>, etc.</a:t>
              </a:r>
            </a:p>
          </p:txBody>
        </p:sp>
        <p:sp>
          <p:nvSpPr>
            <p:cNvPr id="189" name="Left Brace 188"/>
            <p:cNvSpPr/>
            <p:nvPr/>
          </p:nvSpPr>
          <p:spPr>
            <a:xfrm rot="16200000">
              <a:off x="5547570" y="3409492"/>
              <a:ext cx="211133" cy="4516743"/>
            </a:xfrm>
            <a:prstGeom prst="leftBrace">
              <a:avLst>
                <a:gd name="adj1" fmla="val 8333"/>
                <a:gd name="adj2" fmla="val 50286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0774386" y="2597704"/>
              <a:ext cx="1413062" cy="1227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rgbClr val="428BCA"/>
                  </a:solidFill>
                  <a:latin typeface="Helvetica Neue"/>
                  <a:hlinkClick r:id="rId7"/>
                </a:rPr>
                <a:t>Chloë</a:t>
              </a:r>
              <a:r>
                <a:rPr lang="en-US" sz="1400" b="1" dirty="0">
                  <a:solidFill>
                    <a:srgbClr val="428BCA"/>
                  </a:solidFill>
                  <a:latin typeface="Helvetica Neue"/>
                  <a:hlinkClick r:id="rId7"/>
                </a:rPr>
                <a:t> Grace </a:t>
              </a:r>
              <a:br>
                <a:rPr lang="en-US" sz="1400" b="1" dirty="0">
                  <a:solidFill>
                    <a:srgbClr val="428BCA"/>
                  </a:solidFill>
                  <a:latin typeface="Helvetica Neue"/>
                  <a:hlinkClick r:id="rId7"/>
                </a:rPr>
              </a:br>
              <a:r>
                <a:rPr lang="en-US" sz="1400" b="1" dirty="0" err="1">
                  <a:solidFill>
                    <a:srgbClr val="428BCA"/>
                  </a:solidFill>
                  <a:latin typeface="Helvetica Neue"/>
                  <a:hlinkClick r:id="rId7"/>
                </a:rPr>
                <a:t>Moretz</a:t>
              </a:r>
              <a:endParaRPr lang="en-US" sz="1400" dirty="0"/>
            </a:p>
          </p:txBody>
        </p:sp>
        <p:pic>
          <p:nvPicPr>
            <p:cNvPr id="191" name="Picture 4" descr="http://ia.media-imdb.com/images/M/MV5BMTk2ODk0Mzc0Ml5BMl5BanBnXkFtZTgwNDYzMzgzMzE@._V1_UY317_CR8,0,214,317_AL_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6573" y="1850150"/>
              <a:ext cx="488688" cy="723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92985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One-Shot Classes Perform So Bad?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22081"/>
              </a:xfrm>
            </p:spPr>
            <p:txBody>
              <a:bodyPr>
                <a:normAutofit lnSpcReduction="10000"/>
              </a:bodyPr>
              <a:lstStyle/>
              <a:p>
                <a:pPr marL="228600" lvl="1">
                  <a:spcBef>
                    <a:spcPts val="1000"/>
                  </a:spcBef>
                  <a:defRPr/>
                </a:pPr>
                <a:r>
                  <a:rPr lang="en-US" dirty="0">
                    <a:solidFill>
                      <a:srgbClr val="E7E6E6">
                        <a:lumMod val="25000"/>
                      </a:srgbClr>
                    </a:solidFill>
                  </a:rPr>
                  <a:t>Logistic regression loss is additive</a:t>
                </a:r>
              </a:p>
              <a:p>
                <a:pPr marL="0" lvl="1" indent="0">
                  <a:spcBef>
                    <a:spcPts val="1000"/>
                  </a:spcBef>
                  <a:buNone/>
                  <a:defRPr/>
                </a:pPr>
                <a:br>
                  <a:rPr lang="en-US" sz="1050" b="0" i="1" dirty="0">
                    <a:solidFill>
                      <a:srgbClr val="E7E6E6">
                        <a:lumMod val="25000"/>
                      </a:srgbClr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E7E6E6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E7E6E6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7E6E6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E7E6E6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E7E6E6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en-US" b="0" i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E7E6E6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E7E6E6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E7E6E6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E7E6E6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E7E6E6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E7E6E6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E7E6E6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E7E6E6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E7E6E6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E7E6E6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E7E6E6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E7E6E6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E7E6E6">
                      <a:lumMod val="25000"/>
                    </a:srgbClr>
                  </a:solidFill>
                </a:endParaRPr>
              </a:p>
              <a:p>
                <a:pPr marL="228600" lvl="1">
                  <a:spcBef>
                    <a:spcPts val="1000"/>
                  </a:spcBef>
                  <a:defRPr/>
                </a:pPr>
                <a:endParaRPr lang="en-US" dirty="0">
                  <a:solidFill>
                    <a:srgbClr val="E7E6E6">
                      <a:lumMod val="25000"/>
                    </a:srgbClr>
                  </a:solidFill>
                </a:endParaRPr>
              </a:p>
              <a:p>
                <a:pPr marL="228600" lvl="1">
                  <a:spcBef>
                    <a:spcPts val="1000"/>
                  </a:spcBef>
                  <a:defRPr/>
                </a:pPr>
                <a:endParaRPr lang="en-US" dirty="0">
                  <a:solidFill>
                    <a:srgbClr val="E7E6E6">
                      <a:lumMod val="25000"/>
                    </a:srgbClr>
                  </a:solidFill>
                </a:endParaRPr>
              </a:p>
              <a:p>
                <a:pPr marL="228600" lvl="1">
                  <a:spcBef>
                    <a:spcPts val="1000"/>
                  </a:spcBef>
                  <a:defRPr/>
                </a:pPr>
                <a:endParaRPr lang="en-US" dirty="0">
                  <a:solidFill>
                    <a:srgbClr val="E7E6E6">
                      <a:lumMod val="25000"/>
                    </a:srgbClr>
                  </a:solidFill>
                </a:endParaRPr>
              </a:p>
              <a:p>
                <a:pPr marL="228600" lvl="1">
                  <a:spcBef>
                    <a:spcPts val="1000"/>
                  </a:spcBef>
                  <a:defRPr/>
                </a:pPr>
                <a:endParaRPr lang="en-US" dirty="0">
                  <a:solidFill>
                    <a:srgbClr val="E7E6E6">
                      <a:lumMod val="25000"/>
                    </a:srgbClr>
                  </a:solidFill>
                </a:endParaRPr>
              </a:p>
              <a:p>
                <a:pPr marL="228600" lvl="1">
                  <a:spcBef>
                    <a:spcPts val="1000"/>
                  </a:spcBef>
                  <a:defRPr/>
                </a:pPr>
                <a:endParaRPr lang="en-US" dirty="0">
                  <a:solidFill>
                    <a:srgbClr val="E7E6E6">
                      <a:lumMod val="25000"/>
                    </a:srgbClr>
                  </a:solidFill>
                </a:endParaRPr>
              </a:p>
              <a:p>
                <a:pPr marL="228600" lvl="1">
                  <a:spcBef>
                    <a:spcPts val="1000"/>
                  </a:spcBef>
                  <a:defRPr/>
                </a:pPr>
                <a:endParaRPr lang="en-US" dirty="0">
                  <a:solidFill>
                    <a:srgbClr val="E7E6E6">
                      <a:lumMod val="25000"/>
                    </a:srgbClr>
                  </a:solidFill>
                </a:endParaRPr>
              </a:p>
              <a:p>
                <a:pPr marL="228600" lvl="1">
                  <a:spcBef>
                    <a:spcPts val="1000"/>
                  </a:spcBef>
                  <a:defRPr/>
                </a:pPr>
                <a:endParaRPr lang="en-US" dirty="0">
                  <a:solidFill>
                    <a:srgbClr val="E7E6E6">
                      <a:lumMod val="25000"/>
                    </a:srgbClr>
                  </a:solidFill>
                </a:endParaRPr>
              </a:p>
              <a:p>
                <a:pPr marL="228600" lvl="1">
                  <a:spcBef>
                    <a:spcPts val="1000"/>
                  </a:spcBef>
                  <a:defRPr/>
                </a:pPr>
                <a:r>
                  <a:rPr lang="en-US" dirty="0">
                    <a:solidFill>
                      <a:srgbClr val="E7E6E6">
                        <a:lumMod val="25000"/>
                      </a:srgbClr>
                    </a:solidFill>
                  </a:rPr>
                  <a:t>You get what you provide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22081"/>
              </a:xfrm>
              <a:blipFill>
                <a:blip r:embed="rId3"/>
                <a:stretch>
                  <a:fillRect l="-812" t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160D2C4-DA21-4A5A-9431-16A41EA0A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710" y="2919078"/>
            <a:ext cx="3387970" cy="2769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A37A39-0EFB-44E6-998C-949CF47EB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064" y="2916658"/>
            <a:ext cx="3330666" cy="270314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F761721-1250-4B08-B9CF-243D006BB113}"/>
              </a:ext>
            </a:extLst>
          </p:cNvPr>
          <p:cNvSpPr/>
          <p:nvPr/>
        </p:nvSpPr>
        <p:spPr>
          <a:xfrm>
            <a:off x="5310989" y="3892384"/>
            <a:ext cx="789451" cy="388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7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Leads to Smaller Classification Space?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5066117"/>
            <a:ext cx="10515600" cy="1110846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400" dirty="0">
                <a:solidFill>
                  <a:srgbClr val="E7E6E6">
                    <a:lumMod val="25000"/>
                  </a:srgbClr>
                </a:solidFill>
              </a:rPr>
              <a:t>Lack of samples introduces smaller classification space</a:t>
            </a:r>
          </a:p>
          <a:p>
            <a:pPr>
              <a:defRPr/>
            </a:pPr>
            <a:r>
              <a:rPr lang="en-US" sz="2400" dirty="0">
                <a:solidFill>
                  <a:srgbClr val="E7E6E6">
                    <a:lumMod val="25000"/>
                  </a:srgbClr>
                </a:solidFill>
              </a:rPr>
              <a:t>Accordingly, smaller classification space means smaller weighting vector norm for low-shot classes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1005"/>
          <a:stretch/>
        </p:blipFill>
        <p:spPr>
          <a:xfrm>
            <a:off x="8831625" y="1416165"/>
            <a:ext cx="2448181" cy="3185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09" y="2970798"/>
            <a:ext cx="5309957" cy="79693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156989" y="6241580"/>
            <a:ext cx="6821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We removed the bias term to make the problem tractable.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26E015-214E-4D9C-8340-B176266806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834"/>
          <a:stretch/>
        </p:blipFill>
        <p:spPr>
          <a:xfrm>
            <a:off x="5756963" y="1416165"/>
            <a:ext cx="2556687" cy="3185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70D9F2-F454-442D-8F17-1E653AB0F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03" y="1923095"/>
            <a:ext cx="3360376" cy="81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Vector Norm Distribution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4647"/>
          <a:stretch/>
        </p:blipFill>
        <p:spPr>
          <a:xfrm>
            <a:off x="899662" y="1971591"/>
            <a:ext cx="9953867" cy="38843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26942" y="6542059"/>
            <a:ext cx="4585129" cy="253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*We remove the bias term</a:t>
            </a:r>
          </a:p>
        </p:txBody>
      </p:sp>
    </p:spTree>
    <p:extLst>
      <p:ext uri="{BB962C8B-B14F-4D97-AF65-F5344CB8AC3E}">
        <p14:creationId xmlns:p14="http://schemas.microsoft.com/office/powerpoint/2010/main" val="1328839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77849" y="386541"/>
            <a:ext cx="11188702" cy="899537"/>
          </a:xfrm>
        </p:spPr>
        <p:txBody>
          <a:bodyPr/>
          <a:lstStyle/>
          <a:p>
            <a:r>
              <a:rPr lang="en-US" dirty="0"/>
              <a:t>Underrepresented Classes Promotion (</a:t>
            </a:r>
            <a:r>
              <a:rPr lang="en-US" b="1" dirty="0">
                <a:solidFill>
                  <a:schemeClr val="accent5"/>
                </a:solidFill>
              </a:rPr>
              <a:t>UP</a:t>
            </a:r>
            <a:r>
              <a:rPr lang="en-US" dirty="0"/>
              <a:t>) 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423336" y="1813128"/>
            <a:ext cx="7215714" cy="55943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Underrepresented Classes Promotion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3203" y="3997651"/>
            <a:ext cx="64619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Where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the class set for the base classes, C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the class set for the low-shot classes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-452" b="1"/>
          <a:stretch/>
        </p:blipFill>
        <p:spPr>
          <a:xfrm>
            <a:off x="7451029" y="1286078"/>
            <a:ext cx="4808217" cy="41558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8294" t="87925" r="59144"/>
          <a:stretch/>
        </p:blipFill>
        <p:spPr>
          <a:xfrm>
            <a:off x="3143249" y="2918787"/>
            <a:ext cx="3427893" cy="10655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67204" r="52456" b="22937"/>
          <a:stretch/>
        </p:blipFill>
        <p:spPr>
          <a:xfrm>
            <a:off x="139700" y="2158619"/>
            <a:ext cx="7185497" cy="86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87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E02E390-BE72-4C27-996F-58FFECD71F49}"/>
              </a:ext>
            </a:extLst>
          </p:cNvPr>
          <p:cNvSpPr/>
          <p:nvPr/>
        </p:nvSpPr>
        <p:spPr>
          <a:xfrm>
            <a:off x="1435510" y="254480"/>
            <a:ext cx="93209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Amazon’s Face Recognition Falsely Matched 28 Members of Congress With Mugshots</a:t>
            </a:r>
            <a:r>
              <a:rPr lang="en-US" sz="2400" dirty="0"/>
              <a:t>, 07/2018</a:t>
            </a:r>
          </a:p>
        </p:txBody>
      </p:sp>
      <p:pic>
        <p:nvPicPr>
          <p:cNvPr id="3074" name="Picture 2" descr="The Rekognition Scan, Comparing input images to mugshot databases">
            <a:extLst>
              <a:ext uri="{FF2B5EF4-FFF2-40B4-BE49-F238E27FC236}">
                <a16:creationId xmlns:a16="http://schemas.microsoft.com/office/drawing/2014/main" id="{AB8A56A8-E8BA-4257-8550-642FA4D5F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922206"/>
            <a:ext cx="55245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mazon Rekognition False Matches of 28 member of Congress">
            <a:extLst>
              <a:ext uri="{FF2B5EF4-FFF2-40B4-BE49-F238E27FC236}">
                <a16:creationId xmlns:a16="http://schemas.microsoft.com/office/drawing/2014/main" id="{54452F04-ED0B-4238-8693-98933570C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86" y="1085477"/>
            <a:ext cx="3853631" cy="265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acial Bias in Amazon Face Recognition ">
            <a:extLst>
              <a:ext uri="{FF2B5EF4-FFF2-40B4-BE49-F238E27FC236}">
                <a16:creationId xmlns:a16="http://schemas.microsoft.com/office/drawing/2014/main" id="{8F5B9DEC-7D94-4291-9F53-682173714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86" y="3922454"/>
            <a:ext cx="3853631" cy="269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236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15951" y="386541"/>
            <a:ext cx="11112498" cy="899537"/>
          </a:xfrm>
        </p:spPr>
        <p:txBody>
          <a:bodyPr/>
          <a:lstStyle/>
          <a:p>
            <a:r>
              <a:rPr lang="en-US" dirty="0"/>
              <a:t>Other Methods We Have Tried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16986" y="1611263"/>
            <a:ext cx="10336364" cy="255746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Shrink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Equal Norm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3809" t="268" r="12052" b="91069"/>
          <a:stretch/>
        </p:blipFill>
        <p:spPr>
          <a:xfrm>
            <a:off x="1310470" y="2168878"/>
            <a:ext cx="6094093" cy="8981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48997" t="30124" r="7539" b="61500"/>
          <a:stretch/>
        </p:blipFill>
        <p:spPr>
          <a:xfrm>
            <a:off x="1585399" y="3919394"/>
            <a:ext cx="7208544" cy="8069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2272" t="45193" r="12280" b="43783"/>
          <a:stretch/>
        </p:blipFill>
        <p:spPr>
          <a:xfrm>
            <a:off x="1902899" y="4841658"/>
            <a:ext cx="5907216" cy="106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31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" y="2355120"/>
            <a:ext cx="5930900" cy="442964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90550" y="1286079"/>
            <a:ext cx="10471150" cy="1020704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 Revisit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1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Base set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: 20K celebrities, 50-100 images per celebrity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1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Low-shot set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: 1K celebrities,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one image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per celebrity for training, 20 images per celebrity for testing  </a:t>
            </a:r>
            <a:endParaRPr kumimoji="0" lang="en-US" sz="1800" b="0" i="1" u="sng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83636" y="344661"/>
            <a:ext cx="11777127" cy="899537"/>
          </a:xfrm>
        </p:spPr>
        <p:txBody>
          <a:bodyPr/>
          <a:lstStyle/>
          <a:p>
            <a:r>
              <a:rPr lang="en-US" dirty="0"/>
              <a:t>Experimental Results on Our Benchmark Task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6946900" y="3173522"/>
            <a:ext cx="5037182" cy="231922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Red</a:t>
            </a:r>
            <a:r>
              <a:rPr lang="en-US" sz="2000" dirty="0"/>
              <a:t>-&gt; </a:t>
            </a:r>
            <a:r>
              <a:rPr lang="en-US" sz="2000" dirty="0">
                <a:solidFill>
                  <a:srgbClr val="00B050"/>
                </a:solidFill>
              </a:rPr>
              <a:t>Green</a:t>
            </a:r>
            <a:r>
              <a:rPr lang="en-US" sz="2000" dirty="0"/>
              <a:t>: improvement by better CNN model (</a:t>
            </a:r>
            <a:r>
              <a:rPr lang="en-US" sz="2000" dirty="0" err="1"/>
              <a:t>AlexNet</a:t>
            </a:r>
            <a:r>
              <a:rPr lang="en-US" sz="2000" dirty="0"/>
              <a:t> -&gt; ResNet-34)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Green-</a:t>
            </a:r>
            <a:r>
              <a:rPr lang="en-US" sz="2000" dirty="0"/>
              <a:t>&gt;</a:t>
            </a:r>
            <a:r>
              <a:rPr lang="en-US" sz="2000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: improvement by the new loss term and data boosting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2"/>
          </p:nvPr>
        </p:nvSpPr>
        <p:spPr>
          <a:xfrm>
            <a:off x="590550" y="2386220"/>
            <a:ext cx="9904268" cy="481671"/>
          </a:xfrm>
        </p:spPr>
        <p:txBody>
          <a:bodyPr>
            <a:normAutofit/>
          </a:bodyPr>
          <a:lstStyle/>
          <a:p>
            <a:r>
              <a:rPr lang="en-US" sz="2400" dirty="0"/>
              <a:t>Performance on </a:t>
            </a:r>
            <a:r>
              <a:rPr lang="en-US" sz="2400" b="1" dirty="0"/>
              <a:t>low-shot classes</a:t>
            </a:r>
          </a:p>
        </p:txBody>
      </p:sp>
    </p:spTree>
    <p:extLst>
      <p:ext uri="{BB962C8B-B14F-4D97-AF65-F5344CB8AC3E}">
        <p14:creationId xmlns:p14="http://schemas.microsoft.com/office/powerpoint/2010/main" val="675244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755650" y="1286079"/>
            <a:ext cx="10043586" cy="139997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Metric: Coverage at high precision, test on the low-shot classes, same </a:t>
            </a:r>
            <a:r>
              <a:rPr lang="en-US" sz="240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data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boosting applied (x100)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83636" y="344661"/>
            <a:ext cx="11777127" cy="899537"/>
          </a:xfrm>
        </p:spPr>
        <p:txBody>
          <a:bodyPr/>
          <a:lstStyle/>
          <a:p>
            <a:r>
              <a:rPr lang="en-US" dirty="0"/>
              <a:t>More Experimental Results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44492" y="6511909"/>
            <a:ext cx="52482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*”Low-shot Visual Object Recognition”,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Bharath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Hariharan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Ross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Girshick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4E26DA-64FA-4931-9E06-618A6D2F4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930" y="2074052"/>
            <a:ext cx="5863026" cy="440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3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3ED66C-6EFD-4759-893F-0F4B6DF9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Improvement – Generative Learning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4824B7-E590-4744-A595-4CC89CDB2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UP prior acts as a </a:t>
            </a:r>
            <a:r>
              <a:rPr lang="en-US" sz="2400" dirty="0" err="1"/>
              <a:t>regularizer</a:t>
            </a:r>
            <a:r>
              <a:rPr lang="en-US" sz="2400" dirty="0"/>
              <a:t> and treats different classes indifferently</a:t>
            </a:r>
          </a:p>
          <a:p>
            <a:r>
              <a:rPr lang="en-US" sz="2400" dirty="0"/>
              <a:t>How to take into account different intra person variance?</a:t>
            </a:r>
          </a:p>
          <a:p>
            <a:r>
              <a:rPr lang="en-US" sz="2400" dirty="0"/>
              <a:t>Generate virtual samples to span the space for low shot classes</a:t>
            </a:r>
          </a:p>
          <a:p>
            <a:pPr lvl="1"/>
            <a:r>
              <a:rPr lang="en-US" sz="2000" dirty="0"/>
              <a:t>Key idea: </a:t>
            </a:r>
            <a:r>
              <a:rPr lang="en-US" sz="2000" i="1" dirty="0"/>
              <a:t>generate samples in feature space, rather than in image space</a:t>
            </a:r>
          </a:p>
          <a:p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A9FC9F-D002-4F77-93FB-6AF48F8EE793}"/>
              </a:ext>
            </a:extLst>
          </p:cNvPr>
          <p:cNvSpPr/>
          <p:nvPr/>
        </p:nvSpPr>
        <p:spPr>
          <a:xfrm>
            <a:off x="6748138" y="5079158"/>
            <a:ext cx="49061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prstClr val="black"/>
                </a:solidFill>
              </a:rPr>
              <a:t>Zhengming Ding, Yandong Guo, Lei Zhang, Yun Fu. One-Shot Face Recognition via Generative Learning, </a:t>
            </a:r>
            <a:r>
              <a:rPr lang="en-US" i="1" dirty="0">
                <a:solidFill>
                  <a:prstClr val="black"/>
                </a:solidFill>
              </a:rPr>
              <a:t>IEEE Conference on Automatic Face and Gesture Recognition</a:t>
            </a:r>
            <a:r>
              <a:rPr lang="en-US" dirty="0">
                <a:solidFill>
                  <a:prstClr val="black"/>
                </a:solidFill>
              </a:rPr>
              <a:t> (FG), 2018 </a:t>
            </a:r>
            <a:endParaRPr lang="en-US" i="1" dirty="0">
              <a:solidFill>
                <a:prstClr val="black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795AD1-05E1-4EA1-B0BF-1507A9ABD15D}"/>
              </a:ext>
            </a:extLst>
          </p:cNvPr>
          <p:cNvGrpSpPr/>
          <p:nvPr/>
        </p:nvGrpSpPr>
        <p:grpSpPr>
          <a:xfrm>
            <a:off x="1340632" y="3559575"/>
            <a:ext cx="4677466" cy="3094821"/>
            <a:chOff x="935190" y="3497650"/>
            <a:chExt cx="5714520" cy="37809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61FF5C7-5DED-4E69-A0FA-960234A7B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190" y="3497650"/>
              <a:ext cx="5714520" cy="378098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C7B8E2-25C0-4677-8A08-C3380413243B}"/>
                </a:ext>
              </a:extLst>
            </p:cNvPr>
            <p:cNvSpPr/>
            <p:nvPr/>
          </p:nvSpPr>
          <p:spPr>
            <a:xfrm>
              <a:off x="3456889" y="6820601"/>
              <a:ext cx="993913" cy="3342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126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Face recognition – great progress made in the past five years</a:t>
            </a:r>
          </a:p>
          <a:p>
            <a:pPr lvl="1"/>
            <a:r>
              <a:rPr lang="en-US" sz="2000" dirty="0"/>
              <a:t>Large-scale datasets developed and made publicly available</a:t>
            </a:r>
          </a:p>
          <a:p>
            <a:pPr lvl="1"/>
            <a:r>
              <a:rPr lang="en-US" sz="2000" dirty="0"/>
              <a:t>Better algorithms led to better face representation</a:t>
            </a:r>
          </a:p>
          <a:p>
            <a:r>
              <a:rPr lang="en-US" sz="2400" dirty="0"/>
              <a:t>In real applications, many challenges still remain and desire for </a:t>
            </a:r>
            <a:r>
              <a:rPr lang="en-US" sz="2400"/>
              <a:t>more studies</a:t>
            </a:r>
            <a:endParaRPr lang="en-US" sz="2400" dirty="0"/>
          </a:p>
          <a:p>
            <a:pPr lvl="1"/>
            <a:r>
              <a:rPr lang="en-US" sz="2000" dirty="0"/>
              <a:t>Large pose, large age variation, low resolution, etc.</a:t>
            </a:r>
          </a:p>
          <a:p>
            <a:pPr lvl="1"/>
            <a:r>
              <a:rPr lang="en-US" sz="2000" dirty="0"/>
              <a:t>Person re-identification in videos</a:t>
            </a:r>
          </a:p>
          <a:p>
            <a:pPr lvl="1"/>
            <a:r>
              <a:rPr lang="en-US" sz="2000" dirty="0"/>
              <a:t>Bias caused by improperly constructed datasets</a:t>
            </a:r>
          </a:p>
          <a:p>
            <a:pPr lvl="1"/>
            <a:r>
              <a:rPr lang="en-US" sz="2000" dirty="0"/>
              <a:t>Privacy concerns</a:t>
            </a:r>
          </a:p>
          <a:p>
            <a:pPr lvl="1"/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56785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235394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Thanks!</a:t>
            </a:r>
            <a:br>
              <a:rPr lang="en-US" dirty="0"/>
            </a:br>
            <a:r>
              <a:rPr lang="en-US" sz="2800" dirty="0">
                <a:hlinkClick r:id="rId3"/>
              </a:rPr>
              <a:t>leizhang@microsoft.com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7053F-9862-4AB2-95CE-24802018D6D1}"/>
              </a:ext>
            </a:extLst>
          </p:cNvPr>
          <p:cNvSpPr/>
          <p:nvPr/>
        </p:nvSpPr>
        <p:spPr>
          <a:xfrm>
            <a:off x="4098426" y="4710826"/>
            <a:ext cx="451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MS-Celeb-1M (</a:t>
            </a:r>
            <a:r>
              <a:rPr lang="en-US" sz="2400" dirty="0">
                <a:hlinkClick r:id="rId4"/>
              </a:rPr>
              <a:t>http://msceleb.org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6788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EE36-A9C1-4DCF-849F-5999E4A2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5ABD-E06A-4EB5-81F9-7D9946167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52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83636" y="386541"/>
            <a:ext cx="11777127" cy="899537"/>
          </a:xfrm>
        </p:spPr>
        <p:txBody>
          <a:bodyPr/>
          <a:lstStyle/>
          <a:p>
            <a:r>
              <a:rPr lang="en-US" altLang="zh-CN" dirty="0"/>
              <a:t>Challenge Two: Classifier with Imbalanced Data</a:t>
            </a:r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283636" y="1198375"/>
            <a:ext cx="10336364" cy="101291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Why a classifier is needed?</a:t>
            </a:r>
          </a:p>
          <a:p>
            <a:pPr lvl="1"/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KNN has been widely adopted </a:t>
            </a:r>
          </a:p>
          <a:p>
            <a:pPr lvl="1"/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If the feature extractor is PERFECT, KNN is the optimal solution, if not, </a:t>
            </a:r>
            <a:r>
              <a:rPr lang="en-US" sz="1800" b="1" dirty="0">
                <a:solidFill>
                  <a:schemeClr val="accent5"/>
                </a:solidFill>
              </a:rPr>
              <a:t>we need a classifier to describe the partition of the feature space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3636" y="5870411"/>
            <a:ext cx="10336364" cy="49016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We train multinomial logistic regression as our classifier.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57483"/>
              </p:ext>
            </p:extLst>
          </p:nvPr>
        </p:nvGraphicFramePr>
        <p:xfrm>
          <a:off x="573741" y="2415144"/>
          <a:ext cx="10721788" cy="34747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13">
                  <a:extLst>
                    <a:ext uri="{9D8B030D-6E8A-4147-A177-3AD203B41FA5}">
                      <a16:colId xmlns:a16="http://schemas.microsoft.com/office/drawing/2014/main" val="2803938420"/>
                    </a:ext>
                  </a:extLst>
                </a:gridCol>
                <a:gridCol w="4552393">
                  <a:extLst>
                    <a:ext uri="{9D8B030D-6E8A-4147-A177-3AD203B41FA5}">
                      <a16:colId xmlns:a16="http://schemas.microsoft.com/office/drawing/2014/main" val="2769873532"/>
                    </a:ext>
                  </a:extLst>
                </a:gridCol>
                <a:gridCol w="4601882">
                  <a:extLst>
                    <a:ext uri="{9D8B030D-6E8A-4147-A177-3AD203B41FA5}">
                      <a16:colId xmlns:a16="http://schemas.microsoft.com/office/drawing/2014/main" val="2408115829"/>
                    </a:ext>
                  </a:extLst>
                </a:gridCol>
              </a:tblGrid>
              <a:tr h="3557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K-Nearest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Neighborhood (KNN)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Multinomial</a:t>
                      </a:r>
                      <a:r>
                        <a:rPr lang="en-US" baseline="0" dirty="0"/>
                        <a:t> Logistic Regression (MLR)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851244"/>
                  </a:ext>
                </a:extLst>
              </a:tr>
              <a:tr h="1491222">
                <a:tc>
                  <a:txBody>
                    <a:bodyPr/>
                    <a:lstStyle/>
                    <a:p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additional</a:t>
                      </a:r>
                      <a:r>
                        <a:rPr lang="en-US" sz="1600" baseline="0" dirty="0"/>
                        <a:t> training needed to add/remove persons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US" sz="1600" kern="1200" baseline="0" dirty="0"/>
                        <a:t>Better performance in the large-scale scenario if there are many images for each class[1,2]</a:t>
                      </a:r>
                    </a:p>
                    <a:p>
                      <a:pPr marL="342900" indent="-3429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en-US" sz="1600" kern="1200" baseline="0" dirty="0"/>
                        <a:t>Computing complexity is linear to the number of classes; </a:t>
                      </a:r>
                    </a:p>
                    <a:p>
                      <a:pPr marL="342900" indent="-3429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en-US" sz="1600" kern="1200" baseline="0" dirty="0"/>
                        <a:t>Weighting vectors in MLR is trained with global information;</a:t>
                      </a:r>
                      <a:endParaRPr lang="en-US" sz="16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609648"/>
                  </a:ext>
                </a:extLst>
              </a:tr>
              <a:tr h="1491222">
                <a:tc>
                  <a:txBody>
                    <a:bodyPr/>
                    <a:lstStyle/>
                    <a:p>
                      <a:r>
                        <a:rPr lang="en-US" dirty="0"/>
                        <a:t>Disadvantage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 good for large scale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baseline="0" dirty="0"/>
                        <a:t>Not practical to keep all the face images for every person in the gallery;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baseline="0" dirty="0"/>
                        <a:t>If select a subset, what and how many images to select is still an open challenge;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baseline="0" dirty="0"/>
                        <a:t>The accuracy relies on the annotation accuracy;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Additional training needed</a:t>
                      </a:r>
                      <a:r>
                        <a:rPr lang="en-US" sz="1600" baseline="0" dirty="0"/>
                        <a:t>*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32141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362291-D554-4471-A190-EC57310E9F1E}"/>
              </a:ext>
            </a:extLst>
          </p:cNvPr>
          <p:cNvSpPr txBox="1">
            <a:spLocks/>
          </p:cNvSpPr>
          <p:nvPr/>
        </p:nvSpPr>
        <p:spPr>
          <a:xfrm>
            <a:off x="3265714" y="6179223"/>
            <a:ext cx="8690714" cy="77248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[1] Yue Wu, etc. “Low-shot Face Recognition with Hybrid Classifiers”.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[2] Yan Xu, etc. “High Performance Large Scale Face Recognition with Multi-Cognition </a:t>
            </a:r>
            <a:r>
              <a:rPr lang="en-US" sz="1400" dirty="0" err="1"/>
              <a:t>Softmax</a:t>
            </a:r>
            <a:r>
              <a:rPr lang="en-US" sz="1400" dirty="0"/>
              <a:t> and Feature Retrieval”.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[*] We patented technologies to train MLR very fast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78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83636" y="344661"/>
            <a:ext cx="11777127" cy="899537"/>
          </a:xfrm>
        </p:spPr>
        <p:txBody>
          <a:bodyPr/>
          <a:lstStyle/>
          <a:p>
            <a:r>
              <a:rPr lang="en-US" altLang="zh-CN" dirty="0"/>
              <a:t>Closer Look on KNN vs. MLR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589ED5-8915-4C04-B6EB-70B559F3E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8" y="2095838"/>
            <a:ext cx="4250816" cy="31509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F959B0-63CA-48F0-A58D-DF338A9BA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75" y="2095838"/>
            <a:ext cx="4255892" cy="315468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AB7FF2-FF69-4F97-9CA2-78A9FFC14890}"/>
              </a:ext>
            </a:extLst>
          </p:cNvPr>
          <p:cNvSpPr txBox="1">
            <a:spLocks/>
          </p:cNvSpPr>
          <p:nvPr/>
        </p:nvSpPr>
        <p:spPr>
          <a:xfrm>
            <a:off x="115911" y="1286077"/>
            <a:ext cx="10504089" cy="80976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Both the methods were tested on the development set of low-shot learning track of MSCeleb-1M</a:t>
            </a: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ResNet-34 trained with the all the training set of low-shot learning track of MSCeleb-1M (pool5 as feature)</a:t>
            </a: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Results shown in Figure-a </a:t>
            </a:r>
          </a:p>
          <a:p>
            <a:pPr marL="228600" lvl="1">
              <a:spcBef>
                <a:spcPts val="1000"/>
              </a:spcBef>
            </a:pP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28600" lvl="1">
              <a:spcBef>
                <a:spcPts val="1000"/>
              </a:spcBef>
            </a:pP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en-US" sz="1600" b="1" dirty="0">
              <a:solidFill>
                <a:schemeClr val="accent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EC7B1-3949-4358-8D71-2A88B18F88CD}"/>
              </a:ext>
            </a:extLst>
          </p:cNvPr>
          <p:cNvSpPr txBox="1"/>
          <p:nvPr/>
        </p:nvSpPr>
        <p:spPr>
          <a:xfrm>
            <a:off x="2929943" y="5151549"/>
            <a:ext cx="46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6F3C1D-552E-4129-A4D5-D6D1C40E7752}"/>
              </a:ext>
            </a:extLst>
          </p:cNvPr>
          <p:cNvSpPr txBox="1"/>
          <p:nvPr/>
        </p:nvSpPr>
        <p:spPr>
          <a:xfrm>
            <a:off x="7502721" y="5151549"/>
            <a:ext cx="46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079083A-3F91-4B3B-8BF0-E2459F92D0FB}"/>
              </a:ext>
            </a:extLst>
          </p:cNvPr>
          <p:cNvSpPr txBox="1">
            <a:spLocks/>
          </p:cNvSpPr>
          <p:nvPr/>
        </p:nvSpPr>
        <p:spPr>
          <a:xfrm>
            <a:off x="115911" y="5021381"/>
            <a:ext cx="11944852" cy="148245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In Figure-a, we observe </a:t>
            </a:r>
            <a:r>
              <a:rPr lang="en-US" sz="1800" b="1" dirty="0">
                <a:solidFill>
                  <a:schemeClr val="accent5"/>
                </a:solidFill>
              </a:rPr>
              <a:t>much higher coverage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at high precision for MLR compared with KNN</a:t>
            </a: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In Figure-b, we observe that with MLR, the performance on the low-shot classes is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much worse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than that of the base classes</a:t>
            </a: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How to improve? Option A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: Hybrid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; Option B: Direct boosting</a:t>
            </a:r>
          </a:p>
          <a:p>
            <a:pPr marL="228600" lvl="1">
              <a:spcBef>
                <a:spcPts val="1000"/>
              </a:spcBef>
            </a:pP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28600" lvl="1">
              <a:spcBef>
                <a:spcPts val="1000"/>
              </a:spcBef>
            </a:pP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en-US" sz="16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521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A0CC-D94A-4FC2-B68C-21119287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Recognition –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1F234-DF6E-4DAF-84C9-C29FEA4DF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Face verification – 1 vs. 1</a:t>
            </a:r>
          </a:p>
          <a:p>
            <a:pPr lvl="1"/>
            <a:r>
              <a:rPr lang="en-US" sz="2000" dirty="0"/>
              <a:t>Given two faces, answer if they are the same person or not</a:t>
            </a:r>
          </a:p>
          <a:p>
            <a:pPr lvl="1"/>
            <a:r>
              <a:rPr lang="en-US" sz="2000" dirty="0"/>
              <a:t>Example application: Phone unlocking</a:t>
            </a:r>
          </a:p>
          <a:p>
            <a:endParaRPr lang="en-US" sz="2400" dirty="0"/>
          </a:p>
          <a:p>
            <a:r>
              <a:rPr lang="en-US" sz="2400" dirty="0"/>
              <a:t>Face identification – 1 vs. N</a:t>
            </a:r>
          </a:p>
          <a:p>
            <a:pPr lvl="1"/>
            <a:r>
              <a:rPr lang="en-US" sz="2000" dirty="0"/>
              <a:t>Given one face, answer whom he/she is among N people, or reject</a:t>
            </a:r>
          </a:p>
          <a:p>
            <a:pPr lvl="1"/>
            <a:r>
              <a:rPr lang="en-US" sz="2000" dirty="0"/>
              <a:t>Example application: Celebrity recognition</a:t>
            </a:r>
          </a:p>
          <a:p>
            <a:pPr lvl="1"/>
            <a:endParaRPr lang="en-US" sz="2000" dirty="0"/>
          </a:p>
        </p:txBody>
      </p:sp>
      <p:pic>
        <p:nvPicPr>
          <p:cNvPr id="4" name="Picture 4" descr="Image result for face recognition phone">
            <a:extLst>
              <a:ext uri="{FF2B5EF4-FFF2-40B4-BE49-F238E27FC236}">
                <a16:creationId xmlns:a16="http://schemas.microsoft.com/office/drawing/2014/main" id="{DBC9D605-2C7A-4410-968D-7FD147CF19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35845" y="1825626"/>
            <a:ext cx="2067788" cy="180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28F8F1-3DB4-406B-BA6C-01969B4C21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510" y="4456974"/>
            <a:ext cx="3572123" cy="193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14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6115-1A1F-475A-8882-2340E0AE0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Recognition –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F1B8F-2D3E-4E7A-B22C-CB3E13C3F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Face Identification – M vs. N (M &lt;&lt; N)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Face Identification – M vs. N (M &gt;&gt; 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579E2-F9F7-44B7-A006-FB846694C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593" y="2260489"/>
            <a:ext cx="5125361" cy="1934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FEB329-2927-48B4-9830-62BC1F5D9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90" y="2374101"/>
            <a:ext cx="3157660" cy="1552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7FC0BF-900D-4E07-89B7-8F22FBC2A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030" y="4629450"/>
            <a:ext cx="5098169" cy="1882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E284D5-3B93-4AB6-A4FA-A69EDA69D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90" y="4629450"/>
            <a:ext cx="3157660" cy="17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12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4B50-FDED-455D-BAB8-359F93223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Forces Behind </a:t>
            </a:r>
            <a:r>
              <a:rPr lang="en-US"/>
              <a:t>Face Recognition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40AEDA-10D2-49BD-B081-9D86B8BCB98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574157"/>
          <a:ext cx="10515600" cy="4877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7DC0C3F3-727F-4A90-8C81-7BD973AA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84" y="1743737"/>
            <a:ext cx="3175851" cy="190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F352A9A0-F92C-45BA-9B3E-5E7C1951E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017" y="4886807"/>
            <a:ext cx="2828443" cy="212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B626FB-2A5B-4EC9-991F-04812109C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0248"/>
          <a:stretch/>
        </p:blipFill>
        <p:spPr>
          <a:xfrm>
            <a:off x="8446685" y="3893731"/>
            <a:ext cx="3185631" cy="25578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814A10-50F9-41AA-B984-707535476123}"/>
              </a:ext>
            </a:extLst>
          </p:cNvPr>
          <p:cNvSpPr txBox="1"/>
          <p:nvPr/>
        </p:nvSpPr>
        <p:spPr>
          <a:xfrm>
            <a:off x="8158926" y="1124075"/>
            <a:ext cx="80342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4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88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E706A-477C-4AE1-841D-BC0820F3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(and Private) Face Datasets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87D6BF-E78B-49BB-980D-593E29B3B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4045"/>
              </p:ext>
            </p:extLst>
          </p:nvPr>
        </p:nvGraphicFramePr>
        <p:xfrm>
          <a:off x="2037271" y="2355374"/>
          <a:ext cx="791761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807">
                  <a:extLst>
                    <a:ext uri="{9D8B030D-6E8A-4147-A177-3AD203B41FA5}">
                      <a16:colId xmlns:a16="http://schemas.microsoft.com/office/drawing/2014/main" val="80299778"/>
                    </a:ext>
                  </a:extLst>
                </a:gridCol>
                <a:gridCol w="1417106">
                  <a:extLst>
                    <a:ext uri="{9D8B030D-6E8A-4147-A177-3AD203B41FA5}">
                      <a16:colId xmlns:a16="http://schemas.microsoft.com/office/drawing/2014/main" val="797962226"/>
                    </a:ext>
                  </a:extLst>
                </a:gridCol>
                <a:gridCol w="1299766">
                  <a:extLst>
                    <a:ext uri="{9D8B030D-6E8A-4147-A177-3AD203B41FA5}">
                      <a16:colId xmlns:a16="http://schemas.microsoft.com/office/drawing/2014/main" val="4114012755"/>
                    </a:ext>
                  </a:extLst>
                </a:gridCol>
                <a:gridCol w="2391931">
                  <a:extLst>
                    <a:ext uri="{9D8B030D-6E8A-4147-A177-3AD203B41FA5}">
                      <a16:colId xmlns:a16="http://schemas.microsoft.com/office/drawing/2014/main" val="1717195751"/>
                    </a:ext>
                  </a:extLst>
                </a:gridCol>
              </a:tblGrid>
              <a:tr h="1676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Dataset</a:t>
                      </a:r>
                      <a:endParaRPr lang="en-US" sz="2400" dirty="0"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Public?</a:t>
                      </a:r>
                      <a:endParaRPr lang="en-US" sz="2400" dirty="0"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# of </a:t>
                      </a:r>
                      <a:br>
                        <a:rPr lang="en-US" sz="2400" dirty="0">
                          <a:effectLst/>
                        </a:rPr>
                      </a:br>
                      <a:r>
                        <a:rPr lang="en-US" sz="2400" dirty="0">
                          <a:effectLst/>
                        </a:rPr>
                        <a:t>People</a:t>
                      </a:r>
                      <a:endParaRPr lang="en-US" sz="2400" dirty="0"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# of </a:t>
                      </a:r>
                      <a:br>
                        <a:rPr lang="en-US" sz="2400" dirty="0">
                          <a:effectLst/>
                        </a:rPr>
                      </a:br>
                      <a:r>
                        <a:rPr lang="en-US" sz="2400" dirty="0">
                          <a:effectLst/>
                        </a:rPr>
                        <a:t>Faces</a:t>
                      </a:r>
                      <a:endParaRPr lang="en-US" sz="2400" dirty="0"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1189795"/>
                  </a:ext>
                </a:extLst>
              </a:tr>
              <a:tr h="1676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LFW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public</a:t>
                      </a:r>
                      <a:endParaRPr lang="en-US" sz="24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5k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13k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3876457"/>
                  </a:ext>
                </a:extLst>
              </a:tr>
              <a:tr h="1676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YFD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public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1.5k</a:t>
                      </a:r>
                      <a:endParaRPr lang="en-US" sz="24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3.4 k videos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0807941"/>
                  </a:ext>
                </a:extLst>
              </a:tr>
              <a:tr h="1676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CelebFaces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public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10k</a:t>
                      </a:r>
                      <a:endParaRPr lang="en-US" sz="24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202k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7741322"/>
                  </a:ext>
                </a:extLst>
              </a:tr>
              <a:tr h="1676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CASIA-WebFace</a:t>
                      </a:r>
                      <a:endParaRPr lang="en-US" sz="24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public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10k</a:t>
                      </a:r>
                      <a:endParaRPr lang="en-US" sz="24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500k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1228152"/>
                  </a:ext>
                </a:extLst>
              </a:tr>
              <a:tr h="1676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B050"/>
                          </a:solidFill>
                          <a:effectLst/>
                        </a:rPr>
                        <a:t>MS-Celeb-1M</a:t>
                      </a:r>
                      <a:endParaRPr lang="en-US" sz="2400" b="1">
                        <a:solidFill>
                          <a:srgbClr val="00B050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  <a:effectLst/>
                        </a:rPr>
                        <a:t>public</a:t>
                      </a:r>
                      <a:endParaRPr lang="en-US" sz="2400" b="1" dirty="0">
                        <a:solidFill>
                          <a:srgbClr val="00B050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B050"/>
                          </a:solidFill>
                          <a:effectLst/>
                        </a:rPr>
                        <a:t>100k</a:t>
                      </a:r>
                      <a:endParaRPr lang="en-US" sz="2400" b="1">
                        <a:solidFill>
                          <a:srgbClr val="00B050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  <a:effectLst/>
                        </a:rPr>
                        <a:t>About 8,456k</a:t>
                      </a:r>
                      <a:endParaRPr lang="en-US" sz="2400" b="1" dirty="0">
                        <a:solidFill>
                          <a:srgbClr val="00B050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688740"/>
                  </a:ext>
                </a:extLst>
              </a:tr>
              <a:tr h="1676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Facebook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private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4k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4,400k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6744024"/>
                  </a:ext>
                </a:extLst>
              </a:tr>
              <a:tr h="1676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Google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private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8000k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100-200m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3738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574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DE4B8F-F316-424C-9DF8-FB3EC457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2" y="1027906"/>
            <a:ext cx="10697496" cy="57232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46AA4E-6EA2-4EDC-8B1F-5746DFF2A204}"/>
              </a:ext>
            </a:extLst>
          </p:cNvPr>
          <p:cNvSpPr/>
          <p:nvPr/>
        </p:nvSpPr>
        <p:spPr>
          <a:xfrm>
            <a:off x="4382219" y="274145"/>
            <a:ext cx="7062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</a:rPr>
              <a:t>Mei Wang and </a:t>
            </a:r>
            <a:r>
              <a:rPr lang="en-US" dirty="0" err="1">
                <a:solidFill>
                  <a:srgbClr val="00B050"/>
                </a:solidFill>
                <a:latin typeface="Arial" panose="020B0604020202020204" pitchFamily="34" charset="0"/>
              </a:rPr>
              <a:t>Weihong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</a:rPr>
              <a:t> Deng. "Deep Face Recognition: A Survey." 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</a:rPr>
            </a:br>
            <a:r>
              <a:rPr lang="en-US" i="1" dirty="0" err="1">
                <a:solidFill>
                  <a:srgbClr val="00B050"/>
                </a:solidFill>
                <a:latin typeface="Arial" panose="020B0604020202020204" pitchFamily="34" charset="0"/>
              </a:rPr>
              <a:t>arXiv</a:t>
            </a:r>
            <a:r>
              <a:rPr lang="en-US" i="1" dirty="0">
                <a:solidFill>
                  <a:srgbClr val="00B050"/>
                </a:solidFill>
                <a:latin typeface="Arial" panose="020B0604020202020204" pitchFamily="34" charset="0"/>
              </a:rPr>
              <a:t> preprint arXiv:1804.06655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</a:rPr>
              <a:t> (2018). v7, 9/28/2018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583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5-30659_Machine_Learning_Data_Science_Conference_Spring_2015_Template">
  <a:themeElements>
    <a:clrScheme name="MachineLearning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BA141A"/>
      </a:accent1>
      <a:accent2>
        <a:srgbClr val="0072C6"/>
      </a:accent2>
      <a:accent3>
        <a:srgbClr val="442359"/>
      </a:accent3>
      <a:accent4>
        <a:srgbClr val="002050"/>
      </a:accent4>
      <a:accent5>
        <a:srgbClr val="008272"/>
      </a:accent5>
      <a:accent6>
        <a:srgbClr val="DC3C0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Data_Science_Conference_Spring_2015_Template.potx" id="{922E597F-2412-41D9-B203-26BA5B01F4C9}" vid="{680AC16D-4CE4-41AC-BBA6-F5CBDB9D607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6319</TotalTime>
  <Words>2088</Words>
  <Application>Microsoft Office PowerPoint</Application>
  <PresentationFormat>Widescreen</PresentationFormat>
  <Paragraphs>445</Paragraphs>
  <Slides>48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63" baseType="lpstr">
      <vt:lpstr>CNN</vt:lpstr>
      <vt:lpstr>Helvetica Neue</vt:lpstr>
      <vt:lpstr>宋体</vt:lpstr>
      <vt:lpstr>Arial</vt:lpstr>
      <vt:lpstr>Calibri</vt:lpstr>
      <vt:lpstr>Calibri Light</vt:lpstr>
      <vt:lpstr>Cambria Math</vt:lpstr>
      <vt:lpstr>Consolas</vt:lpstr>
      <vt:lpstr>Segoe UI</vt:lpstr>
      <vt:lpstr>Segoe UI Light</vt:lpstr>
      <vt:lpstr>Symbol</vt:lpstr>
      <vt:lpstr>Times New Roman</vt:lpstr>
      <vt:lpstr>Wingdings</vt:lpstr>
      <vt:lpstr>Office Theme</vt:lpstr>
      <vt:lpstr>1_5-30659_Machine_Learning_Data_Science_Conference_Spring_2015_Template</vt:lpstr>
      <vt:lpstr>Large-Scale Face Recognition</vt:lpstr>
      <vt:lpstr>Face Recognition</vt:lpstr>
      <vt:lpstr>PowerPoint Presentation</vt:lpstr>
      <vt:lpstr>PowerPoint Presentation</vt:lpstr>
      <vt:lpstr>Face Recognition – Problem Definition</vt:lpstr>
      <vt:lpstr>Face Recognition – Problem Definition</vt:lpstr>
      <vt:lpstr>Driving Forces Behind Face Recognition</vt:lpstr>
      <vt:lpstr>Public (and Private) Face Datasets</vt:lpstr>
      <vt:lpstr>PowerPoint Presentation</vt:lpstr>
      <vt:lpstr>The Story Behind MS-Celeb-1M</vt:lpstr>
      <vt:lpstr>A Grand Challenge in Search Engine</vt:lpstr>
      <vt:lpstr>Image Entity Linking Framework</vt:lpstr>
      <vt:lpstr>Overall Results</vt:lpstr>
      <vt:lpstr>Instance-based KNN Search</vt:lpstr>
      <vt:lpstr>One Step Further – Celebrity Recognition </vt:lpstr>
      <vt:lpstr>Model-based People Identification</vt:lpstr>
      <vt:lpstr>In Microsoft Cognitive Service</vt:lpstr>
      <vt:lpstr>In Image Caption (captionbot.ai)</vt:lpstr>
      <vt:lpstr>In XiaoIce (小冰)</vt:lpstr>
      <vt:lpstr>In Bing Image Search</vt:lpstr>
      <vt:lpstr>Towards Best Face Recognition Feature</vt:lpstr>
      <vt:lpstr>Towards Best Face Recognition Feature</vt:lpstr>
      <vt:lpstr>Making Data Public – Training Data</vt:lpstr>
      <vt:lpstr>Making Data Public – Measurement Data</vt:lpstr>
      <vt:lpstr>Download links</vt:lpstr>
      <vt:lpstr>One-Shot Face Recognition</vt:lpstr>
      <vt:lpstr>Know you at One Glance</vt:lpstr>
      <vt:lpstr>Benchmark Task – MS-Celeb-1M Challenge #2</vt:lpstr>
      <vt:lpstr>Challenge One: Face Representation Learning</vt:lpstr>
      <vt:lpstr>Improve Face Feature with Additional Loss</vt:lpstr>
      <vt:lpstr>PowerPoint Presentation</vt:lpstr>
      <vt:lpstr>Triplet Loss</vt:lpstr>
      <vt:lpstr>Center Loss</vt:lpstr>
      <vt:lpstr>Cosine Similarity Loss</vt:lpstr>
      <vt:lpstr>Challenge Two: Classifier with Imbalanced Data</vt:lpstr>
      <vt:lpstr>Why One-Shot Classes Perform So Bad? </vt:lpstr>
      <vt:lpstr>What Leads to Smaller Classification Space?</vt:lpstr>
      <vt:lpstr>Weight Vector Norm Distribution</vt:lpstr>
      <vt:lpstr>Underrepresented Classes Promotion (UP) </vt:lpstr>
      <vt:lpstr>Other Methods We Have Tried</vt:lpstr>
      <vt:lpstr>Experimental Results on Our Benchmark Task</vt:lpstr>
      <vt:lpstr>More Experimental Results </vt:lpstr>
      <vt:lpstr>Other Improvement – Generative Learning </vt:lpstr>
      <vt:lpstr>Summary</vt:lpstr>
      <vt:lpstr>Thanks! leizhang@microsoft.com</vt:lpstr>
      <vt:lpstr>Backup Slides</vt:lpstr>
      <vt:lpstr>Challenge Two: Classifier with Imbalanced Data</vt:lpstr>
      <vt:lpstr>Closer Look on KNN vs. MLR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Satori Stamping on Images &amp; Image Caption Generation</dc:title>
  <dc:creator>Lei Zhang</dc:creator>
  <cp:lastModifiedBy>Lei Zhang</cp:lastModifiedBy>
  <cp:revision>243</cp:revision>
  <dcterms:created xsi:type="dcterms:W3CDTF">2015-03-23T17:32:40Z</dcterms:created>
  <dcterms:modified xsi:type="dcterms:W3CDTF">2018-10-01T07:16:10Z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leizhang@microsoft.com</vt:lpwstr>
  </property>
  <property fmtid="{D5CDD505-2E9C-101B-9397-08002B2CF9AE}" pid="6" name="MSIP_Label_f42aa342-8706-4288-bd11-ebb85995028c_SetDate">
    <vt:lpwstr>2017-10-19T17:58:45.9795527-07:00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